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9" r:id="rId2"/>
    <p:sldId id="270" r:id="rId3"/>
    <p:sldId id="281" r:id="rId4"/>
    <p:sldId id="284" r:id="rId5"/>
    <p:sldId id="287" r:id="rId6"/>
    <p:sldId id="282" r:id="rId7"/>
    <p:sldId id="283" r:id="rId8"/>
    <p:sldId id="286" r:id="rId9"/>
    <p:sldId id="280" r:id="rId10"/>
    <p:sldId id="288" r:id="rId11"/>
    <p:sldId id="290" r:id="rId12"/>
    <p:sldId id="289" r:id="rId13"/>
    <p:sldId id="269" r:id="rId14"/>
    <p:sldId id="276" r:id="rId15"/>
    <p:sldId id="268" r:id="rId16"/>
    <p:sldId id="275" r:id="rId17"/>
    <p:sldId id="277" r:id="rId18"/>
    <p:sldId id="278" r:id="rId19"/>
    <p:sldId id="271" r:id="rId20"/>
    <p:sldId id="279" r:id="rId21"/>
    <p:sldId id="273" r:id="rId22"/>
  </p:sldIdLst>
  <p:sldSz cx="12192000" cy="6858000"/>
  <p:notesSz cx="6858000" cy="9144000"/>
  <p:embeddedFontLst>
    <p:embeddedFont>
      <p:font typeface="Wide Latin" panose="020A0A07050505020404" pitchFamily="18" charset="0"/>
      <p:regular r:id="rId23"/>
    </p:embeddedFont>
    <p:embeddedFont>
      <p:font typeface="나눔스퀘어 ExtraBold" panose="020B0600000101010101" pitchFamily="50" charset="-127"/>
      <p:bold r:id="rId24"/>
    </p:embeddedFont>
    <p:embeddedFont>
      <p:font typeface="나눔스퀘어 Light" panose="020B0600000101010101" pitchFamily="50" charset="-127"/>
      <p:regular r:id="rId25"/>
    </p:embeddedFont>
    <p:embeddedFont>
      <p:font typeface="나눔스퀘어라운드 ExtraBold" panose="020B0600000101010101" pitchFamily="50" charset="-127"/>
      <p:bold r:id="rId26"/>
    </p:embeddedFont>
    <p:embeddedFont>
      <p:font typeface="나눔스퀘어라운드 Light" panose="020B0600000101010101" pitchFamily="50" charset="-127"/>
      <p:regular r:id="rId27"/>
    </p:embeddedFont>
    <p:embeddedFont>
      <p:font typeface="나눔스퀘어라운드 Regular" panose="020B0600000101010101" pitchFamily="50" charset="-127"/>
      <p:regular r:id="rId28"/>
    </p:embeddedFont>
    <p:embeddedFont>
      <p:font typeface="맑은 고딕" panose="020B0503020000020004" pitchFamily="50" charset="-127"/>
      <p:regular r:id="rId29"/>
      <p:bold r:id="rId30"/>
    </p:embeddedFont>
    <p:embeddedFont>
      <p:font typeface="휴먼둥근헤드라인" panose="02030504000101010101" pitchFamily="18" charset="-127"/>
      <p:regular r:id="rId31"/>
    </p:embeddedFont>
    <p:embeddedFont>
      <p:font typeface="휴먼매직체" panose="02030504000101010101" pitchFamily="18" charset="-127"/>
      <p:regular r:id="rId32"/>
    </p:embeddedFont>
    <p:embeddedFont>
      <p:font typeface="휴먼모음T" panose="02030504000101010101" pitchFamily="18" charset="-127"/>
      <p:regular r:id="rId33"/>
    </p:embeddedFont>
    <p:embeddedFont>
      <p:font typeface="휴먼엑스포" panose="02030504000101010101" pitchFamily="18" charset="-127"/>
      <p:regular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00FE"/>
    <a:srgbClr val="00CCFF"/>
    <a:srgbClr val="00FFFF"/>
    <a:srgbClr val="A4000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07" autoAdjust="0"/>
    <p:restoredTop sz="94660"/>
  </p:normalViewPr>
  <p:slideViewPr>
    <p:cSldViewPr snapToGrid="0">
      <p:cViewPr>
        <p:scale>
          <a:sx n="200" d="100"/>
          <a:sy n="200" d="100"/>
        </p:scale>
        <p:origin x="-5116" y="-3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E4B1CF-DF95-40A2-B15A-9CA2DFFB223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DFF6DAF-4057-4A52-BA2C-B399B98001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C565F72-3F17-4DD5-957C-856707F435A6}"/>
              </a:ext>
            </a:extLst>
          </p:cNvPr>
          <p:cNvSpPr>
            <a:spLocks noGrp="1"/>
          </p:cNvSpPr>
          <p:nvPr>
            <p:ph type="dt" sz="half" idx="10"/>
          </p:nvPr>
        </p:nvSpPr>
        <p:spPr/>
        <p:txBody>
          <a:bodyPr/>
          <a:lstStyle/>
          <a:p>
            <a:fld id="{36FEC9D6-668C-4357-A70F-79B9B2296566}" type="datetimeFigureOut">
              <a:rPr lang="ko-KR" altLang="en-US" smtClean="0"/>
              <a:t>2019-11-26</a:t>
            </a:fld>
            <a:endParaRPr lang="ko-KR" altLang="en-US"/>
          </a:p>
        </p:txBody>
      </p:sp>
      <p:sp>
        <p:nvSpPr>
          <p:cNvPr id="5" name="바닥글 개체 틀 4">
            <a:extLst>
              <a:ext uri="{FF2B5EF4-FFF2-40B4-BE49-F238E27FC236}">
                <a16:creationId xmlns:a16="http://schemas.microsoft.com/office/drawing/2014/main" id="{24E0DF33-A197-4344-BAEB-9E934B30E6E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F8AF523-B860-42FC-8DA5-FE9916FE03B5}"/>
              </a:ext>
            </a:extLst>
          </p:cNvPr>
          <p:cNvSpPr>
            <a:spLocks noGrp="1"/>
          </p:cNvSpPr>
          <p:nvPr>
            <p:ph type="sldNum" sz="quarter" idx="12"/>
          </p:nvPr>
        </p:nvSpPr>
        <p:spPr/>
        <p:txBody>
          <a:body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1234633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AF4841-4C04-41F5-BA6B-0398D1586A5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135CCC0-9E42-4908-89EB-E2DBC37B08A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EF4A121-BCFD-4BA8-9721-F7C58300014D}"/>
              </a:ext>
            </a:extLst>
          </p:cNvPr>
          <p:cNvSpPr>
            <a:spLocks noGrp="1"/>
          </p:cNvSpPr>
          <p:nvPr>
            <p:ph type="dt" sz="half" idx="10"/>
          </p:nvPr>
        </p:nvSpPr>
        <p:spPr/>
        <p:txBody>
          <a:bodyPr/>
          <a:lstStyle/>
          <a:p>
            <a:fld id="{36FEC9D6-668C-4357-A70F-79B9B2296566}" type="datetimeFigureOut">
              <a:rPr lang="ko-KR" altLang="en-US" smtClean="0"/>
              <a:t>2019-11-26</a:t>
            </a:fld>
            <a:endParaRPr lang="ko-KR" altLang="en-US"/>
          </a:p>
        </p:txBody>
      </p:sp>
      <p:sp>
        <p:nvSpPr>
          <p:cNvPr id="5" name="바닥글 개체 틀 4">
            <a:extLst>
              <a:ext uri="{FF2B5EF4-FFF2-40B4-BE49-F238E27FC236}">
                <a16:creationId xmlns:a16="http://schemas.microsoft.com/office/drawing/2014/main" id="{15952034-2507-4E5D-845C-7DF6F5A9826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F6FFD57-7330-49FB-8FBF-E2D504655790}"/>
              </a:ext>
            </a:extLst>
          </p:cNvPr>
          <p:cNvSpPr>
            <a:spLocks noGrp="1"/>
          </p:cNvSpPr>
          <p:nvPr>
            <p:ph type="sldNum" sz="quarter" idx="12"/>
          </p:nvPr>
        </p:nvSpPr>
        <p:spPr/>
        <p:txBody>
          <a:body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3605520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031E98E-BB9D-41E2-9811-0B13CA84CEE1}"/>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D52DD8B-B9BE-4E2A-B31E-14DDB49EBA8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5B5AAD7-F44E-4ED8-949F-6D22342BFB8E}"/>
              </a:ext>
            </a:extLst>
          </p:cNvPr>
          <p:cNvSpPr>
            <a:spLocks noGrp="1"/>
          </p:cNvSpPr>
          <p:nvPr>
            <p:ph type="dt" sz="half" idx="10"/>
          </p:nvPr>
        </p:nvSpPr>
        <p:spPr/>
        <p:txBody>
          <a:bodyPr/>
          <a:lstStyle/>
          <a:p>
            <a:fld id="{36FEC9D6-668C-4357-A70F-79B9B2296566}" type="datetimeFigureOut">
              <a:rPr lang="ko-KR" altLang="en-US" smtClean="0"/>
              <a:t>2019-11-26</a:t>
            </a:fld>
            <a:endParaRPr lang="ko-KR" altLang="en-US"/>
          </a:p>
        </p:txBody>
      </p:sp>
      <p:sp>
        <p:nvSpPr>
          <p:cNvPr id="5" name="바닥글 개체 틀 4">
            <a:extLst>
              <a:ext uri="{FF2B5EF4-FFF2-40B4-BE49-F238E27FC236}">
                <a16:creationId xmlns:a16="http://schemas.microsoft.com/office/drawing/2014/main" id="{A61E6655-272F-4B7E-A813-130507C1025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D71B435-0C01-40BD-9FEB-4444FB33BD72}"/>
              </a:ext>
            </a:extLst>
          </p:cNvPr>
          <p:cNvSpPr>
            <a:spLocks noGrp="1"/>
          </p:cNvSpPr>
          <p:nvPr>
            <p:ph type="sldNum" sz="quarter" idx="12"/>
          </p:nvPr>
        </p:nvSpPr>
        <p:spPr/>
        <p:txBody>
          <a:body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614385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DBAD51-659E-40D5-AF85-9032CA26F96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B648D6A-0EEA-4B8C-88E5-2A32A335D2E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AD211C7-C49C-4CFA-BDDB-3EAC457685E2}"/>
              </a:ext>
            </a:extLst>
          </p:cNvPr>
          <p:cNvSpPr>
            <a:spLocks noGrp="1"/>
          </p:cNvSpPr>
          <p:nvPr>
            <p:ph type="dt" sz="half" idx="10"/>
          </p:nvPr>
        </p:nvSpPr>
        <p:spPr/>
        <p:txBody>
          <a:bodyPr/>
          <a:lstStyle/>
          <a:p>
            <a:fld id="{36FEC9D6-668C-4357-A70F-79B9B2296566}" type="datetimeFigureOut">
              <a:rPr lang="ko-KR" altLang="en-US" smtClean="0"/>
              <a:t>2019-11-26</a:t>
            </a:fld>
            <a:endParaRPr lang="ko-KR" altLang="en-US"/>
          </a:p>
        </p:txBody>
      </p:sp>
      <p:sp>
        <p:nvSpPr>
          <p:cNvPr id="5" name="바닥글 개체 틀 4">
            <a:extLst>
              <a:ext uri="{FF2B5EF4-FFF2-40B4-BE49-F238E27FC236}">
                <a16:creationId xmlns:a16="http://schemas.microsoft.com/office/drawing/2014/main" id="{CBD59AF2-F420-4DF0-8784-E9DD6AA6B2C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E8EE644-8413-48D1-8619-DCEB089BC2C7}"/>
              </a:ext>
            </a:extLst>
          </p:cNvPr>
          <p:cNvSpPr>
            <a:spLocks noGrp="1"/>
          </p:cNvSpPr>
          <p:nvPr>
            <p:ph type="sldNum" sz="quarter" idx="12"/>
          </p:nvPr>
        </p:nvSpPr>
        <p:spPr/>
        <p:txBody>
          <a:body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621893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D723C2-2379-4492-9488-2D56C78D4E7F}"/>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EA066F1-D386-46CF-AC8D-6A47A560D4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680C694-402F-4324-9DD4-B7296466B83F}"/>
              </a:ext>
            </a:extLst>
          </p:cNvPr>
          <p:cNvSpPr>
            <a:spLocks noGrp="1"/>
          </p:cNvSpPr>
          <p:nvPr>
            <p:ph type="dt" sz="half" idx="10"/>
          </p:nvPr>
        </p:nvSpPr>
        <p:spPr/>
        <p:txBody>
          <a:bodyPr/>
          <a:lstStyle/>
          <a:p>
            <a:fld id="{36FEC9D6-668C-4357-A70F-79B9B2296566}" type="datetimeFigureOut">
              <a:rPr lang="ko-KR" altLang="en-US" smtClean="0"/>
              <a:t>2019-11-26</a:t>
            </a:fld>
            <a:endParaRPr lang="ko-KR" altLang="en-US"/>
          </a:p>
        </p:txBody>
      </p:sp>
      <p:sp>
        <p:nvSpPr>
          <p:cNvPr id="5" name="바닥글 개체 틀 4">
            <a:extLst>
              <a:ext uri="{FF2B5EF4-FFF2-40B4-BE49-F238E27FC236}">
                <a16:creationId xmlns:a16="http://schemas.microsoft.com/office/drawing/2014/main" id="{8DE556CD-3F55-4FAC-81C2-5787FC1F74C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59EB18E-6FAE-44FF-B19B-182ED73FC3AC}"/>
              </a:ext>
            </a:extLst>
          </p:cNvPr>
          <p:cNvSpPr>
            <a:spLocks noGrp="1"/>
          </p:cNvSpPr>
          <p:nvPr>
            <p:ph type="sldNum" sz="quarter" idx="12"/>
          </p:nvPr>
        </p:nvSpPr>
        <p:spPr/>
        <p:txBody>
          <a:body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2869045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EE3B04-EEB7-4386-A7F4-E6FFAFAD337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F89E0E2-7C4A-460C-B1D9-B1ED4AE72CBF}"/>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D9B0D80A-6392-437E-81BB-F42A9872DC8B}"/>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9E2C6C6-2BCC-4E44-AF8B-29DFC768940D}"/>
              </a:ext>
            </a:extLst>
          </p:cNvPr>
          <p:cNvSpPr>
            <a:spLocks noGrp="1"/>
          </p:cNvSpPr>
          <p:nvPr>
            <p:ph type="dt" sz="half" idx="10"/>
          </p:nvPr>
        </p:nvSpPr>
        <p:spPr/>
        <p:txBody>
          <a:bodyPr/>
          <a:lstStyle/>
          <a:p>
            <a:fld id="{36FEC9D6-668C-4357-A70F-79B9B2296566}" type="datetimeFigureOut">
              <a:rPr lang="ko-KR" altLang="en-US" smtClean="0"/>
              <a:t>2019-11-26</a:t>
            </a:fld>
            <a:endParaRPr lang="ko-KR" altLang="en-US"/>
          </a:p>
        </p:txBody>
      </p:sp>
      <p:sp>
        <p:nvSpPr>
          <p:cNvPr id="6" name="바닥글 개체 틀 5">
            <a:extLst>
              <a:ext uri="{FF2B5EF4-FFF2-40B4-BE49-F238E27FC236}">
                <a16:creationId xmlns:a16="http://schemas.microsoft.com/office/drawing/2014/main" id="{5B5B4F44-7A92-4690-B711-1A8D908C3E4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849638F-D1C6-4741-882C-6BD336A2F067}"/>
              </a:ext>
            </a:extLst>
          </p:cNvPr>
          <p:cNvSpPr>
            <a:spLocks noGrp="1"/>
          </p:cNvSpPr>
          <p:nvPr>
            <p:ph type="sldNum" sz="quarter" idx="12"/>
          </p:nvPr>
        </p:nvSpPr>
        <p:spPr/>
        <p:txBody>
          <a:body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1658485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D7E428-C3F2-435D-81B5-995AA0F444C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A73554F-0102-4E0C-8312-F8BE96FD84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F32CCA5-515C-4E1B-9F87-85A06921F740}"/>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EDFDD22-60A5-43F0-9693-F4160E16AB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A94B7ACC-2F6D-4F99-A654-2D350BEFD31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7B15A97-3BD0-43C5-8A07-2F6BA5E0E79A}"/>
              </a:ext>
            </a:extLst>
          </p:cNvPr>
          <p:cNvSpPr>
            <a:spLocks noGrp="1"/>
          </p:cNvSpPr>
          <p:nvPr>
            <p:ph type="dt" sz="half" idx="10"/>
          </p:nvPr>
        </p:nvSpPr>
        <p:spPr/>
        <p:txBody>
          <a:bodyPr/>
          <a:lstStyle/>
          <a:p>
            <a:fld id="{36FEC9D6-668C-4357-A70F-79B9B2296566}" type="datetimeFigureOut">
              <a:rPr lang="ko-KR" altLang="en-US" smtClean="0"/>
              <a:t>2019-11-26</a:t>
            </a:fld>
            <a:endParaRPr lang="ko-KR" altLang="en-US"/>
          </a:p>
        </p:txBody>
      </p:sp>
      <p:sp>
        <p:nvSpPr>
          <p:cNvPr id="8" name="바닥글 개체 틀 7">
            <a:extLst>
              <a:ext uri="{FF2B5EF4-FFF2-40B4-BE49-F238E27FC236}">
                <a16:creationId xmlns:a16="http://schemas.microsoft.com/office/drawing/2014/main" id="{A7A1CFCE-E531-483D-97F0-E8831434212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B683CD49-F94A-477F-A04A-06BF92E4056E}"/>
              </a:ext>
            </a:extLst>
          </p:cNvPr>
          <p:cNvSpPr>
            <a:spLocks noGrp="1"/>
          </p:cNvSpPr>
          <p:nvPr>
            <p:ph type="sldNum" sz="quarter" idx="12"/>
          </p:nvPr>
        </p:nvSpPr>
        <p:spPr/>
        <p:txBody>
          <a:body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3952894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A3CDC4-66EE-4C28-9992-CDA920B1BEA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0726A3C-407C-4D87-BB31-FB079F1089D0}"/>
              </a:ext>
            </a:extLst>
          </p:cNvPr>
          <p:cNvSpPr>
            <a:spLocks noGrp="1"/>
          </p:cNvSpPr>
          <p:nvPr>
            <p:ph type="dt" sz="half" idx="10"/>
          </p:nvPr>
        </p:nvSpPr>
        <p:spPr/>
        <p:txBody>
          <a:bodyPr/>
          <a:lstStyle/>
          <a:p>
            <a:fld id="{36FEC9D6-668C-4357-A70F-79B9B2296566}" type="datetimeFigureOut">
              <a:rPr lang="ko-KR" altLang="en-US" smtClean="0"/>
              <a:t>2019-11-26</a:t>
            </a:fld>
            <a:endParaRPr lang="ko-KR" altLang="en-US"/>
          </a:p>
        </p:txBody>
      </p:sp>
      <p:sp>
        <p:nvSpPr>
          <p:cNvPr id="4" name="바닥글 개체 틀 3">
            <a:extLst>
              <a:ext uri="{FF2B5EF4-FFF2-40B4-BE49-F238E27FC236}">
                <a16:creationId xmlns:a16="http://schemas.microsoft.com/office/drawing/2014/main" id="{6882D4E5-44DF-4519-AB23-790D122DD71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674B64F-577B-4F1C-B7A6-02E348CE3532}"/>
              </a:ext>
            </a:extLst>
          </p:cNvPr>
          <p:cNvSpPr>
            <a:spLocks noGrp="1"/>
          </p:cNvSpPr>
          <p:nvPr>
            <p:ph type="sldNum" sz="quarter" idx="12"/>
          </p:nvPr>
        </p:nvSpPr>
        <p:spPr/>
        <p:txBody>
          <a:body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2756413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ACDAC14-D3E2-4369-AA3A-7991FCDA9FF2}"/>
              </a:ext>
            </a:extLst>
          </p:cNvPr>
          <p:cNvSpPr>
            <a:spLocks noGrp="1"/>
          </p:cNvSpPr>
          <p:nvPr>
            <p:ph type="dt" sz="half" idx="10"/>
          </p:nvPr>
        </p:nvSpPr>
        <p:spPr/>
        <p:txBody>
          <a:bodyPr/>
          <a:lstStyle/>
          <a:p>
            <a:fld id="{36FEC9D6-668C-4357-A70F-79B9B2296566}" type="datetimeFigureOut">
              <a:rPr lang="ko-KR" altLang="en-US" smtClean="0"/>
              <a:t>2019-11-26</a:t>
            </a:fld>
            <a:endParaRPr lang="ko-KR" altLang="en-US"/>
          </a:p>
        </p:txBody>
      </p:sp>
      <p:sp>
        <p:nvSpPr>
          <p:cNvPr id="3" name="바닥글 개체 틀 2">
            <a:extLst>
              <a:ext uri="{FF2B5EF4-FFF2-40B4-BE49-F238E27FC236}">
                <a16:creationId xmlns:a16="http://schemas.microsoft.com/office/drawing/2014/main" id="{0F80D7B3-9F1A-407B-8A79-A00936202CF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D9CF029-A7F7-40F4-B838-B090D44BD182}"/>
              </a:ext>
            </a:extLst>
          </p:cNvPr>
          <p:cNvSpPr>
            <a:spLocks noGrp="1"/>
          </p:cNvSpPr>
          <p:nvPr>
            <p:ph type="sldNum" sz="quarter" idx="12"/>
          </p:nvPr>
        </p:nvSpPr>
        <p:spPr/>
        <p:txBody>
          <a:body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1729335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BA665B-20D5-45D8-AC95-35FD212D251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56940A53-50F5-410C-80EC-518F4DBF3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B061084-B063-41A9-8AA1-050ADF3BB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C7A436F-D8D1-4B51-ABC3-04128C5F7C3F}"/>
              </a:ext>
            </a:extLst>
          </p:cNvPr>
          <p:cNvSpPr>
            <a:spLocks noGrp="1"/>
          </p:cNvSpPr>
          <p:nvPr>
            <p:ph type="dt" sz="half" idx="10"/>
          </p:nvPr>
        </p:nvSpPr>
        <p:spPr/>
        <p:txBody>
          <a:bodyPr/>
          <a:lstStyle/>
          <a:p>
            <a:fld id="{36FEC9D6-668C-4357-A70F-79B9B2296566}" type="datetimeFigureOut">
              <a:rPr lang="ko-KR" altLang="en-US" smtClean="0"/>
              <a:t>2019-11-26</a:t>
            </a:fld>
            <a:endParaRPr lang="ko-KR" altLang="en-US"/>
          </a:p>
        </p:txBody>
      </p:sp>
      <p:sp>
        <p:nvSpPr>
          <p:cNvPr id="6" name="바닥글 개체 틀 5">
            <a:extLst>
              <a:ext uri="{FF2B5EF4-FFF2-40B4-BE49-F238E27FC236}">
                <a16:creationId xmlns:a16="http://schemas.microsoft.com/office/drawing/2014/main" id="{1070F33C-778D-4C8C-9C21-4C8F0A3F888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1ACC2C5-DAD7-44ED-8AA4-E182DF47F692}"/>
              </a:ext>
            </a:extLst>
          </p:cNvPr>
          <p:cNvSpPr>
            <a:spLocks noGrp="1"/>
          </p:cNvSpPr>
          <p:nvPr>
            <p:ph type="sldNum" sz="quarter" idx="12"/>
          </p:nvPr>
        </p:nvSpPr>
        <p:spPr/>
        <p:txBody>
          <a:body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1052636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88194E-322D-4E0B-A5F5-25429559832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B8C386D3-8640-4428-B359-741ADAAEC2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951E646-DBE0-4482-B3EC-7D8D0C1893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B8106E8-5119-4298-849A-4F0F68AEFFA7}"/>
              </a:ext>
            </a:extLst>
          </p:cNvPr>
          <p:cNvSpPr>
            <a:spLocks noGrp="1"/>
          </p:cNvSpPr>
          <p:nvPr>
            <p:ph type="dt" sz="half" idx="10"/>
          </p:nvPr>
        </p:nvSpPr>
        <p:spPr/>
        <p:txBody>
          <a:bodyPr/>
          <a:lstStyle/>
          <a:p>
            <a:fld id="{36FEC9D6-668C-4357-A70F-79B9B2296566}" type="datetimeFigureOut">
              <a:rPr lang="ko-KR" altLang="en-US" smtClean="0"/>
              <a:t>2019-11-26</a:t>
            </a:fld>
            <a:endParaRPr lang="ko-KR" altLang="en-US"/>
          </a:p>
        </p:txBody>
      </p:sp>
      <p:sp>
        <p:nvSpPr>
          <p:cNvPr id="6" name="바닥글 개체 틀 5">
            <a:extLst>
              <a:ext uri="{FF2B5EF4-FFF2-40B4-BE49-F238E27FC236}">
                <a16:creationId xmlns:a16="http://schemas.microsoft.com/office/drawing/2014/main" id="{3CE7170E-EB2D-44AA-BC7B-87CEC685329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4FBE8E4-0ABF-47EA-A402-4361CF58E879}"/>
              </a:ext>
            </a:extLst>
          </p:cNvPr>
          <p:cNvSpPr>
            <a:spLocks noGrp="1"/>
          </p:cNvSpPr>
          <p:nvPr>
            <p:ph type="sldNum" sz="quarter" idx="12"/>
          </p:nvPr>
        </p:nvSpPr>
        <p:spPr/>
        <p:txBody>
          <a:body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1074758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A2FD554-8017-4A6A-9B99-2EF4350F93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FA9A688-C448-44DD-9F71-F4206888CF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CABE653-52FD-41D2-BE84-679F23CEEC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EC9D6-668C-4357-A70F-79B9B2296566}" type="datetimeFigureOut">
              <a:rPr lang="ko-KR" altLang="en-US" smtClean="0"/>
              <a:t>2019-11-26</a:t>
            </a:fld>
            <a:endParaRPr lang="ko-KR" altLang="en-US"/>
          </a:p>
        </p:txBody>
      </p:sp>
      <p:sp>
        <p:nvSpPr>
          <p:cNvPr id="5" name="바닥글 개체 틀 4">
            <a:extLst>
              <a:ext uri="{FF2B5EF4-FFF2-40B4-BE49-F238E27FC236}">
                <a16:creationId xmlns:a16="http://schemas.microsoft.com/office/drawing/2014/main" id="{47B94781-F96B-4E9E-8BDA-32C2E026FF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877D682F-61E0-417E-8836-2E85CC5E32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2B212-7326-48C7-AC1F-FF3B56AC690A}" type="slidenum">
              <a:rPr lang="ko-KR" altLang="en-US" smtClean="0"/>
              <a:t>‹#›</a:t>
            </a:fld>
            <a:endParaRPr lang="ko-KR" altLang="en-US"/>
          </a:p>
        </p:txBody>
      </p:sp>
    </p:spTree>
    <p:extLst>
      <p:ext uri="{BB962C8B-B14F-4D97-AF65-F5344CB8AC3E}">
        <p14:creationId xmlns:p14="http://schemas.microsoft.com/office/powerpoint/2010/main" val="1772984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github.com/kcartoonworld/kcartoonserver/wiki" TargetMode="External"/><Relationship Id="rId7"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image" Target="../media/image35.png"/><Relationship Id="rId4" Type="http://schemas.microsoft.com/office/2007/relationships/hdphoto" Target="../media/hdphoto4.wdp"/><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0.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39.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38.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57.png"/><Relationship Id="rId5" Type="http://schemas.openxmlformats.org/officeDocument/2006/relationships/image" Target="../media/image39.png"/><Relationship Id="rId10" Type="http://schemas.openxmlformats.org/officeDocument/2006/relationships/image" Target="../media/image56.png"/><Relationship Id="rId4" Type="http://schemas.openxmlformats.org/officeDocument/2006/relationships/image" Target="../media/image38.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7.png"/><Relationship Id="rId5" Type="http://schemas.microsoft.com/office/2007/relationships/hdphoto" Target="../media/hdphoto8.wdp"/><Relationship Id="rId4" Type="http://schemas.openxmlformats.org/officeDocument/2006/relationships/image" Target="../media/image66.png"/><Relationship Id="rId9" Type="http://schemas.microsoft.com/office/2007/relationships/hdphoto" Target="../media/hdphoto10.wdp"/></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jpe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FDB533-97E9-44F1-AD08-CE7892D89CEA}"/>
              </a:ext>
            </a:extLst>
          </p:cNvPr>
          <p:cNvSpPr txBox="1"/>
          <p:nvPr/>
        </p:nvSpPr>
        <p:spPr>
          <a:xfrm>
            <a:off x="467360" y="294641"/>
            <a:ext cx="101600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CONCEPT</a:t>
            </a:r>
            <a:endParaRPr lang="ko-KR" altLang="en-US" sz="1500" dirty="0">
              <a:latin typeface="나눔스퀘어 Light" panose="020B0600000101010101" pitchFamily="50" charset="-127"/>
              <a:ea typeface="나눔스퀘어 Light" panose="020B0600000101010101" pitchFamily="50" charset="-127"/>
            </a:endParaRPr>
          </a:p>
        </p:txBody>
      </p:sp>
      <p:sp>
        <p:nvSpPr>
          <p:cNvPr id="7" name="TextBox 6">
            <a:extLst>
              <a:ext uri="{FF2B5EF4-FFF2-40B4-BE49-F238E27FC236}">
                <a16:creationId xmlns:a16="http://schemas.microsoft.com/office/drawing/2014/main" id="{ADB93E12-C514-48A8-885B-ADED976B20A5}"/>
              </a:ext>
            </a:extLst>
          </p:cNvPr>
          <p:cNvSpPr txBox="1"/>
          <p:nvPr/>
        </p:nvSpPr>
        <p:spPr>
          <a:xfrm>
            <a:off x="4547953" y="1415778"/>
            <a:ext cx="3240000" cy="3046988"/>
          </a:xfrm>
          <a:prstGeom prst="rect">
            <a:avLst/>
          </a:prstGeom>
          <a:solidFill>
            <a:schemeClr val="tx1"/>
          </a:solidFill>
        </p:spPr>
        <p:txBody>
          <a:bodyPr wrap="square" rtlCol="0">
            <a:spAutoFit/>
          </a:bodyPr>
          <a:lstStyle/>
          <a:p>
            <a:pPr algn="ctr"/>
            <a:r>
              <a:rPr lang="ko-KR" altLang="en-US" sz="9600" b="1" dirty="0">
                <a:solidFill>
                  <a:schemeClr val="bg1"/>
                </a:solidFill>
                <a:latin typeface="휴먼모음T" panose="02030504000101010101" pitchFamily="18" charset="-127"/>
                <a:ea typeface="휴먼모음T" panose="02030504000101010101" pitchFamily="18" charset="-127"/>
              </a:rPr>
              <a:t>카 툰 </a:t>
            </a:r>
            <a:endParaRPr lang="en-US" altLang="ko-KR" sz="9600" b="1" dirty="0">
              <a:solidFill>
                <a:schemeClr val="bg1"/>
              </a:solidFill>
              <a:latin typeface="휴먼모음T" panose="02030504000101010101" pitchFamily="18" charset="-127"/>
              <a:ea typeface="휴먼모음T" panose="02030504000101010101" pitchFamily="18" charset="-127"/>
            </a:endParaRPr>
          </a:p>
          <a:p>
            <a:pPr algn="ctr"/>
            <a:r>
              <a:rPr lang="ko-KR" altLang="en-US" sz="9600" b="1" dirty="0">
                <a:solidFill>
                  <a:schemeClr val="bg1"/>
                </a:solidFill>
                <a:latin typeface="휴먼모음T" panose="02030504000101010101" pitchFamily="18" charset="-127"/>
                <a:ea typeface="휴먼모음T" panose="02030504000101010101" pitchFamily="18" charset="-127"/>
              </a:rPr>
              <a:t>월 </a:t>
            </a:r>
            <a:r>
              <a:rPr lang="ko-KR" altLang="en-US" sz="9600" b="1" dirty="0" err="1">
                <a:solidFill>
                  <a:schemeClr val="bg1"/>
                </a:solidFill>
                <a:latin typeface="휴먼모음T" panose="02030504000101010101" pitchFamily="18" charset="-127"/>
                <a:ea typeface="휴먼모음T" panose="02030504000101010101" pitchFamily="18" charset="-127"/>
              </a:rPr>
              <a:t>드</a:t>
            </a:r>
            <a:endParaRPr lang="ko-KR" altLang="en-US" sz="9600" b="1" dirty="0">
              <a:solidFill>
                <a:schemeClr val="bg1"/>
              </a:solidFill>
              <a:latin typeface="휴먼모음T" panose="02030504000101010101" pitchFamily="18" charset="-127"/>
              <a:ea typeface="휴먼모음T" panose="02030504000101010101" pitchFamily="18" charset="-127"/>
            </a:endParaRPr>
          </a:p>
        </p:txBody>
      </p:sp>
      <p:pic>
        <p:nvPicPr>
          <p:cNvPr id="2050" name="Picture 2" descr="뭐라하더라">
            <a:extLst>
              <a:ext uri="{FF2B5EF4-FFF2-40B4-BE49-F238E27FC236}">
                <a16:creationId xmlns:a16="http://schemas.microsoft.com/office/drawing/2014/main" id="{36118359-FE6C-4B68-BB4B-DF8C2B8547EF}"/>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2044194"/>
            <a:ext cx="1761133" cy="2609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메이저놀이터【www.totoze1.com 】 토토사이트추천【www.totoze1.com 】 안전놀이터추천【www.totoze1.com 】 놀이터추천【www.totoze1.com 】 사설토토【www.totoze1.com 】 스포츠토토사이트【www.totoze1.com 】 사설토토사이트【www.totoze1.com 】">
            <a:extLst>
              <a:ext uri="{FF2B5EF4-FFF2-40B4-BE49-F238E27FC236}">
                <a16:creationId xmlns:a16="http://schemas.microsoft.com/office/drawing/2014/main" id="{DA802356-8157-4582-A291-741CCA85E8BE}"/>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8852192" y="4334252"/>
            <a:ext cx="1467616" cy="24518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0 Hilarious Comic Strips from 'The Odd 1s Out' - Joyenergizer">
            <a:extLst>
              <a:ext uri="{FF2B5EF4-FFF2-40B4-BE49-F238E27FC236}">
                <a16:creationId xmlns:a16="http://schemas.microsoft.com/office/drawing/2014/main" id="{7D8855EB-D6BE-4139-9B4A-6398D2980113}"/>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8437949" y="0"/>
            <a:ext cx="194245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E8ED3380-CCEB-4564-B702-7458F1A329C7}"/>
              </a:ext>
            </a:extLst>
          </p:cNvPr>
          <p:cNvPicPr>
            <a:picLocks noChangeAspect="1" noChangeArrowheads="1"/>
          </p:cNvPicPr>
          <p:nvPr/>
        </p:nvPicPr>
        <p:blipFill>
          <a:blip r:embed="rId5">
            <a:alphaModFix amt="20000"/>
            <a:extLst>
              <a:ext uri="{28A0092B-C50C-407E-A947-70E740481C1C}">
                <a14:useLocalDpi xmlns:a14="http://schemas.microsoft.com/office/drawing/2010/main" val="0"/>
              </a:ext>
            </a:extLst>
          </a:blip>
          <a:srcRect/>
          <a:stretch>
            <a:fillRect/>
          </a:stretch>
        </p:blipFill>
        <p:spPr bwMode="auto">
          <a:xfrm>
            <a:off x="2279471" y="4334252"/>
            <a:ext cx="1656794" cy="25237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LASH #54 &amp; #55 | Comic Book and Movie Reviews">
            <a:extLst>
              <a:ext uri="{FF2B5EF4-FFF2-40B4-BE49-F238E27FC236}">
                <a16:creationId xmlns:a16="http://schemas.microsoft.com/office/drawing/2014/main" id="{37BD9548-E03C-4905-85EC-3FE6AAE8F112}"/>
              </a:ext>
            </a:extLst>
          </p:cNvPr>
          <p:cNvPicPr>
            <a:picLocks noChangeAspect="1" noChangeArrowheads="1"/>
          </p:cNvPicPr>
          <p:nvPr/>
        </p:nvPicPr>
        <p:blipFill>
          <a:blip r:embed="rId6">
            <a:alphaModFix amt="20000"/>
            <a:extLst>
              <a:ext uri="{28A0092B-C50C-407E-A947-70E740481C1C}">
                <a14:useLocalDpi xmlns:a14="http://schemas.microsoft.com/office/drawing/2010/main" val="0"/>
              </a:ext>
            </a:extLst>
          </a:blip>
          <a:srcRect/>
          <a:stretch>
            <a:fillRect/>
          </a:stretch>
        </p:blipFill>
        <p:spPr bwMode="auto">
          <a:xfrm>
            <a:off x="2782823" y="0"/>
            <a:ext cx="1191750" cy="180848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harmingly antiquated — a little comic about kisses and curses. happy...">
            <a:extLst>
              <a:ext uri="{FF2B5EF4-FFF2-40B4-BE49-F238E27FC236}">
                <a16:creationId xmlns:a16="http://schemas.microsoft.com/office/drawing/2014/main" id="{08CEF424-C0C0-4480-9E01-9AA958149E19}"/>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10494079" y="2560320"/>
            <a:ext cx="1663447" cy="22179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0B84F99-1820-44A1-B1DB-961B032D3A02}"/>
              </a:ext>
            </a:extLst>
          </p:cNvPr>
          <p:cNvSpPr txBox="1"/>
          <p:nvPr/>
        </p:nvSpPr>
        <p:spPr>
          <a:xfrm>
            <a:off x="4405809" y="5072890"/>
            <a:ext cx="3600904" cy="369332"/>
          </a:xfrm>
          <a:prstGeom prst="rect">
            <a:avLst/>
          </a:prstGeom>
          <a:noFill/>
        </p:spPr>
        <p:txBody>
          <a:bodyPr wrap="square" rtlCol="0">
            <a:spAutoFit/>
          </a:bodyPr>
          <a:lstStyle/>
          <a:p>
            <a:pPr algn="l"/>
            <a:r>
              <a:rPr lang="ko-KR" altLang="en-US" dirty="0">
                <a:latin typeface="휴먼엑스포" panose="02030504000101010101" pitchFamily="18" charset="-127"/>
                <a:ea typeface="휴먼엑스포" panose="02030504000101010101" pitchFamily="18" charset="-127"/>
              </a:rPr>
              <a:t>이어 만드는 나만의 웹툰 플랫폼</a:t>
            </a:r>
          </a:p>
        </p:txBody>
      </p:sp>
    </p:spTree>
    <p:extLst>
      <p:ext uri="{BB962C8B-B14F-4D97-AF65-F5344CB8AC3E}">
        <p14:creationId xmlns:p14="http://schemas.microsoft.com/office/powerpoint/2010/main" val="305988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4AC715FB-5286-47A3-8E2D-98A0190C06E1}"/>
              </a:ext>
            </a:extLst>
          </p:cNvPr>
          <p:cNvGrpSpPr/>
          <p:nvPr/>
        </p:nvGrpSpPr>
        <p:grpSpPr>
          <a:xfrm>
            <a:off x="0" y="0"/>
            <a:ext cx="5445760" cy="6858001"/>
            <a:chOff x="0" y="617806"/>
            <a:chExt cx="5293360" cy="6240195"/>
          </a:xfrm>
        </p:grpSpPr>
        <p:pic>
          <p:nvPicPr>
            <p:cNvPr id="30"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B4F1A0AA-72E4-46AA-847B-B78D58516E2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17807"/>
              <a:ext cx="5293360" cy="6240194"/>
            </a:xfrm>
            <a:prstGeom prst="rect">
              <a:avLst/>
            </a:prstGeom>
            <a:noFill/>
            <a:extLst>
              <a:ext uri="{909E8E84-426E-40DD-AFC4-6F175D3DCCD1}">
                <a14:hiddenFill xmlns:a14="http://schemas.microsoft.com/office/drawing/2010/main">
                  <a:solidFill>
                    <a:srgbClr val="FFFFFF"/>
                  </a:solidFill>
                </a14:hiddenFill>
              </a:ext>
            </a:extLst>
          </p:spPr>
        </p:pic>
        <p:sp>
          <p:nvSpPr>
            <p:cNvPr id="3" name="직각 삼각형 2">
              <a:extLst>
                <a:ext uri="{FF2B5EF4-FFF2-40B4-BE49-F238E27FC236}">
                  <a16:creationId xmlns:a16="http://schemas.microsoft.com/office/drawing/2014/main" id="{D750FDF9-67FF-44A2-998A-FF52F1CD5914}"/>
                </a:ext>
              </a:extLst>
            </p:cNvPr>
            <p:cNvSpPr/>
            <p:nvPr/>
          </p:nvSpPr>
          <p:spPr>
            <a:xfrm flipH="1">
              <a:off x="985520" y="617806"/>
              <a:ext cx="4307840" cy="624019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연결선 11">
            <a:extLst>
              <a:ext uri="{FF2B5EF4-FFF2-40B4-BE49-F238E27FC236}">
                <a16:creationId xmlns:a16="http://schemas.microsoft.com/office/drawing/2014/main" id="{E5DFEC1B-7D5F-4070-83EB-7D31ECF4E713}"/>
              </a:ext>
            </a:extLst>
          </p:cNvPr>
          <p:cNvCxnSpPr>
            <a:cxnSpLocks/>
          </p:cNvCxnSpPr>
          <p:nvPr/>
        </p:nvCxnSpPr>
        <p:spPr>
          <a:xfrm>
            <a:off x="467360" y="617806"/>
            <a:ext cx="110845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295646-FA76-4A9B-B8D9-DBC85B013F96}"/>
              </a:ext>
            </a:extLst>
          </p:cNvPr>
          <p:cNvSpPr txBox="1"/>
          <p:nvPr/>
        </p:nvSpPr>
        <p:spPr>
          <a:xfrm>
            <a:off x="467360" y="294641"/>
            <a:ext cx="521208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DATABASE &amp; URI</a:t>
            </a:r>
            <a:endParaRPr lang="ko-KR" altLang="en-US" sz="1500" dirty="0">
              <a:latin typeface="나눔스퀘어 Light" panose="020B0600000101010101" pitchFamily="50" charset="-127"/>
              <a:ea typeface="나눔스퀘어 Light" panose="020B0600000101010101" pitchFamily="50" charset="-127"/>
            </a:endParaRPr>
          </a:p>
        </p:txBody>
      </p:sp>
      <p:sp>
        <p:nvSpPr>
          <p:cNvPr id="15" name="PROBLEM">
            <a:extLst>
              <a:ext uri="{FF2B5EF4-FFF2-40B4-BE49-F238E27FC236}">
                <a16:creationId xmlns:a16="http://schemas.microsoft.com/office/drawing/2014/main" id="{27BD6120-8469-4399-8BA0-A4AC868B4532}"/>
              </a:ext>
            </a:extLst>
          </p:cNvPr>
          <p:cNvSpPr txBox="1"/>
          <p:nvPr/>
        </p:nvSpPr>
        <p:spPr>
          <a:xfrm>
            <a:off x="2235723" y="4893238"/>
            <a:ext cx="2221887" cy="479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r" defTabSz="539234"/>
            <a:r>
              <a:rPr lang="en-US" altLang="ko-KR" sz="2500" dirty="0">
                <a:latin typeface="나눔스퀘어라운드 ExtraBold" panose="020B0600000101010101" pitchFamily="50" charset="-127"/>
                <a:ea typeface="나눔스퀘어라운드 ExtraBold" panose="020B0600000101010101" pitchFamily="50" charset="-127"/>
              </a:rPr>
              <a:t>URI </a:t>
            </a:r>
            <a:r>
              <a:rPr lang="ko-KR" altLang="en-US" sz="2500" dirty="0">
                <a:latin typeface="나눔스퀘어라운드 ExtraBold" panose="020B0600000101010101" pitchFamily="50" charset="-127"/>
                <a:ea typeface="나눔스퀘어라운드 ExtraBold" panose="020B0600000101010101" pitchFamily="50" charset="-127"/>
              </a:rPr>
              <a:t>통신용 문서</a:t>
            </a:r>
            <a:endParaRPr lang="en-US" altLang="ko-KR" sz="2500" dirty="0">
              <a:latin typeface="나눔스퀘어라운드 ExtraBold" panose="020B0600000101010101" pitchFamily="50" charset="-127"/>
              <a:ea typeface="나눔스퀘어라운드 ExtraBold" panose="020B0600000101010101" pitchFamily="50" charset="-127"/>
            </a:endParaRPr>
          </a:p>
        </p:txBody>
      </p:sp>
      <p:sp>
        <p:nvSpPr>
          <p:cNvPr id="17" name="PROBLEM">
            <a:extLst>
              <a:ext uri="{FF2B5EF4-FFF2-40B4-BE49-F238E27FC236}">
                <a16:creationId xmlns:a16="http://schemas.microsoft.com/office/drawing/2014/main" id="{8B1DA3A9-6838-44C0-B938-9444CAE3DE56}"/>
              </a:ext>
            </a:extLst>
          </p:cNvPr>
          <p:cNvSpPr txBox="1"/>
          <p:nvPr/>
        </p:nvSpPr>
        <p:spPr>
          <a:xfrm>
            <a:off x="407113" y="5527471"/>
            <a:ext cx="5879106" cy="402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r" defTabSz="539234"/>
            <a:r>
              <a:rPr lang="en-US" altLang="ko-KR" dirty="0">
                <a:hlinkClick r:id="rId3"/>
              </a:rPr>
              <a:t>https://github.com/kcartoonworld/kcartoonserver/wiki</a:t>
            </a:r>
            <a:endParaRPr lang="en-US" altLang="ko-KR" dirty="0">
              <a:latin typeface="나눔스퀘어라운드 Light" panose="020B0600000101010101" pitchFamily="50" charset="-127"/>
              <a:ea typeface="나눔스퀘어라운드 Light" panose="020B0600000101010101" pitchFamily="50" charset="-127"/>
            </a:endParaRPr>
          </a:p>
        </p:txBody>
      </p:sp>
      <p:grpSp>
        <p:nvGrpSpPr>
          <p:cNvPr id="10" name="그룹 9">
            <a:extLst>
              <a:ext uri="{FF2B5EF4-FFF2-40B4-BE49-F238E27FC236}">
                <a16:creationId xmlns:a16="http://schemas.microsoft.com/office/drawing/2014/main" id="{F01C02A2-0C25-4A3E-B252-811D870EC542}"/>
              </a:ext>
            </a:extLst>
          </p:cNvPr>
          <p:cNvGrpSpPr/>
          <p:nvPr/>
        </p:nvGrpSpPr>
        <p:grpSpPr>
          <a:xfrm>
            <a:off x="1236407" y="1024115"/>
            <a:ext cx="3986839" cy="3479242"/>
            <a:chOff x="1540041" y="976017"/>
            <a:chExt cx="4452253" cy="3623402"/>
          </a:xfrm>
        </p:grpSpPr>
        <p:pic>
          <p:nvPicPr>
            <p:cNvPr id="4" name="그림 3">
              <a:extLst>
                <a:ext uri="{FF2B5EF4-FFF2-40B4-BE49-F238E27FC236}">
                  <a16:creationId xmlns:a16="http://schemas.microsoft.com/office/drawing/2014/main" id="{720E0CF2-39C0-4DBD-A91A-D5FCE6CBE9B4}"/>
                </a:ext>
              </a:extLst>
            </p:cNvPr>
            <p:cNvPicPr>
              <a:picLocks noChangeAspect="1"/>
            </p:cNvPicPr>
            <p:nvPr/>
          </p:nvPicPr>
          <p:blipFill>
            <a:blip r:embed="rId4"/>
            <a:stretch>
              <a:fillRect/>
            </a:stretch>
          </p:blipFill>
          <p:spPr>
            <a:xfrm>
              <a:off x="1540041" y="976017"/>
              <a:ext cx="2136483" cy="1464076"/>
            </a:xfrm>
            <a:prstGeom prst="rect">
              <a:avLst/>
            </a:prstGeom>
          </p:spPr>
        </p:pic>
        <p:pic>
          <p:nvPicPr>
            <p:cNvPr id="7" name="그림 6">
              <a:extLst>
                <a:ext uri="{FF2B5EF4-FFF2-40B4-BE49-F238E27FC236}">
                  <a16:creationId xmlns:a16="http://schemas.microsoft.com/office/drawing/2014/main" id="{5769A10E-E494-4D2D-83EE-186F91BCFD37}"/>
                </a:ext>
              </a:extLst>
            </p:cNvPr>
            <p:cNvPicPr>
              <a:picLocks noChangeAspect="1"/>
            </p:cNvPicPr>
            <p:nvPr/>
          </p:nvPicPr>
          <p:blipFill>
            <a:blip r:embed="rId5"/>
            <a:stretch>
              <a:fillRect/>
            </a:stretch>
          </p:blipFill>
          <p:spPr>
            <a:xfrm>
              <a:off x="3676525" y="976022"/>
              <a:ext cx="2315769" cy="1476987"/>
            </a:xfrm>
            <a:prstGeom prst="rect">
              <a:avLst/>
            </a:prstGeom>
          </p:spPr>
        </p:pic>
        <p:pic>
          <p:nvPicPr>
            <p:cNvPr id="8" name="그림 7">
              <a:extLst>
                <a:ext uri="{FF2B5EF4-FFF2-40B4-BE49-F238E27FC236}">
                  <a16:creationId xmlns:a16="http://schemas.microsoft.com/office/drawing/2014/main" id="{95702F34-31DB-4871-9E7E-F2A19E2224FB}"/>
                </a:ext>
              </a:extLst>
            </p:cNvPr>
            <p:cNvPicPr>
              <a:picLocks noChangeAspect="1"/>
            </p:cNvPicPr>
            <p:nvPr/>
          </p:nvPicPr>
          <p:blipFill>
            <a:blip r:embed="rId6"/>
            <a:stretch>
              <a:fillRect/>
            </a:stretch>
          </p:blipFill>
          <p:spPr>
            <a:xfrm>
              <a:off x="1551884" y="2453009"/>
              <a:ext cx="2109760" cy="2146410"/>
            </a:xfrm>
            <a:prstGeom prst="rect">
              <a:avLst/>
            </a:prstGeom>
          </p:spPr>
        </p:pic>
        <p:pic>
          <p:nvPicPr>
            <p:cNvPr id="9" name="그림 8">
              <a:extLst>
                <a:ext uri="{FF2B5EF4-FFF2-40B4-BE49-F238E27FC236}">
                  <a16:creationId xmlns:a16="http://schemas.microsoft.com/office/drawing/2014/main" id="{76B73ABB-0B26-4ADD-B8D9-155329E0606F}"/>
                </a:ext>
              </a:extLst>
            </p:cNvPr>
            <p:cNvPicPr>
              <a:picLocks noChangeAspect="1"/>
            </p:cNvPicPr>
            <p:nvPr/>
          </p:nvPicPr>
          <p:blipFill>
            <a:blip r:embed="rId7"/>
            <a:stretch>
              <a:fillRect/>
            </a:stretch>
          </p:blipFill>
          <p:spPr>
            <a:xfrm>
              <a:off x="3664507" y="2440093"/>
              <a:ext cx="2327650" cy="2159326"/>
            </a:xfrm>
            <a:prstGeom prst="rect">
              <a:avLst/>
            </a:prstGeom>
          </p:spPr>
        </p:pic>
      </p:grpSp>
      <p:pic>
        <p:nvPicPr>
          <p:cNvPr id="11" name="그림 10">
            <a:extLst>
              <a:ext uri="{FF2B5EF4-FFF2-40B4-BE49-F238E27FC236}">
                <a16:creationId xmlns:a16="http://schemas.microsoft.com/office/drawing/2014/main" id="{F26EEAD2-0502-4D98-AA0F-9525AC087848}"/>
              </a:ext>
            </a:extLst>
          </p:cNvPr>
          <p:cNvPicPr>
            <a:picLocks noChangeAspect="1"/>
          </p:cNvPicPr>
          <p:nvPr/>
        </p:nvPicPr>
        <p:blipFill>
          <a:blip r:embed="rId8"/>
          <a:stretch>
            <a:fillRect/>
          </a:stretch>
        </p:blipFill>
        <p:spPr>
          <a:xfrm>
            <a:off x="6746242" y="1024115"/>
            <a:ext cx="4803258" cy="3467891"/>
          </a:xfrm>
          <a:prstGeom prst="rect">
            <a:avLst/>
          </a:prstGeom>
        </p:spPr>
      </p:pic>
      <p:sp>
        <p:nvSpPr>
          <p:cNvPr id="22" name="PROBLEM">
            <a:extLst>
              <a:ext uri="{FF2B5EF4-FFF2-40B4-BE49-F238E27FC236}">
                <a16:creationId xmlns:a16="http://schemas.microsoft.com/office/drawing/2014/main" id="{ADC21491-6353-4C6F-A060-45C8A3DF7613}"/>
              </a:ext>
            </a:extLst>
          </p:cNvPr>
          <p:cNvSpPr txBox="1"/>
          <p:nvPr/>
        </p:nvSpPr>
        <p:spPr>
          <a:xfrm>
            <a:off x="8416708" y="4864567"/>
            <a:ext cx="1845182" cy="864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en-US" altLang="ko-KR" sz="2500" dirty="0">
                <a:latin typeface="나눔스퀘어라운드 ExtraBold" panose="020B0600000101010101" pitchFamily="50" charset="-127"/>
                <a:ea typeface="나눔스퀘어라운드 ExtraBold" panose="020B0600000101010101" pitchFamily="50" charset="-127"/>
              </a:rPr>
              <a:t>MYSQL</a:t>
            </a:r>
          </a:p>
          <a:p>
            <a:pPr algn="ctr" defTabSz="539234"/>
            <a:r>
              <a:rPr lang="ko-KR" altLang="en-US" sz="2500" dirty="0">
                <a:latin typeface="나눔스퀘어라운드 ExtraBold" panose="020B0600000101010101" pitchFamily="50" charset="-127"/>
                <a:ea typeface="나눔스퀘어라운드 ExtraBold" panose="020B0600000101010101" pitchFamily="50" charset="-127"/>
              </a:rPr>
              <a:t>데이터베이스</a:t>
            </a:r>
            <a:endParaRPr lang="en-US" altLang="ko-KR" sz="2500" dirty="0">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22559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4AC715FB-5286-47A3-8E2D-98A0190C06E1}"/>
              </a:ext>
            </a:extLst>
          </p:cNvPr>
          <p:cNvGrpSpPr/>
          <p:nvPr/>
        </p:nvGrpSpPr>
        <p:grpSpPr>
          <a:xfrm>
            <a:off x="0" y="0"/>
            <a:ext cx="5445760" cy="6858001"/>
            <a:chOff x="0" y="617806"/>
            <a:chExt cx="5293360" cy="6240195"/>
          </a:xfrm>
        </p:grpSpPr>
        <p:pic>
          <p:nvPicPr>
            <p:cNvPr id="30"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B4F1A0AA-72E4-46AA-847B-B78D58516E2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17807"/>
              <a:ext cx="5293360" cy="6240194"/>
            </a:xfrm>
            <a:prstGeom prst="rect">
              <a:avLst/>
            </a:prstGeom>
            <a:noFill/>
            <a:extLst>
              <a:ext uri="{909E8E84-426E-40DD-AFC4-6F175D3DCCD1}">
                <a14:hiddenFill xmlns:a14="http://schemas.microsoft.com/office/drawing/2010/main">
                  <a:solidFill>
                    <a:srgbClr val="FFFFFF"/>
                  </a:solidFill>
                </a14:hiddenFill>
              </a:ext>
            </a:extLst>
          </p:spPr>
        </p:pic>
        <p:sp>
          <p:nvSpPr>
            <p:cNvPr id="3" name="직각 삼각형 2">
              <a:extLst>
                <a:ext uri="{FF2B5EF4-FFF2-40B4-BE49-F238E27FC236}">
                  <a16:creationId xmlns:a16="http://schemas.microsoft.com/office/drawing/2014/main" id="{D750FDF9-67FF-44A2-998A-FF52F1CD5914}"/>
                </a:ext>
              </a:extLst>
            </p:cNvPr>
            <p:cNvSpPr/>
            <p:nvPr/>
          </p:nvSpPr>
          <p:spPr>
            <a:xfrm flipH="1">
              <a:off x="985520" y="617806"/>
              <a:ext cx="4307840" cy="624019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연결선 11">
            <a:extLst>
              <a:ext uri="{FF2B5EF4-FFF2-40B4-BE49-F238E27FC236}">
                <a16:creationId xmlns:a16="http://schemas.microsoft.com/office/drawing/2014/main" id="{E5DFEC1B-7D5F-4070-83EB-7D31ECF4E713}"/>
              </a:ext>
            </a:extLst>
          </p:cNvPr>
          <p:cNvCxnSpPr>
            <a:cxnSpLocks/>
          </p:cNvCxnSpPr>
          <p:nvPr/>
        </p:nvCxnSpPr>
        <p:spPr>
          <a:xfrm>
            <a:off x="467360" y="617806"/>
            <a:ext cx="110845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295646-FA76-4A9B-B8D9-DBC85B013F96}"/>
              </a:ext>
            </a:extLst>
          </p:cNvPr>
          <p:cNvSpPr txBox="1"/>
          <p:nvPr/>
        </p:nvSpPr>
        <p:spPr>
          <a:xfrm>
            <a:off x="467360" y="294641"/>
            <a:ext cx="521208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SERVER ARCHITECTURE</a:t>
            </a:r>
            <a:endParaRPr lang="ko-KR" altLang="en-US" sz="1500" dirty="0">
              <a:latin typeface="나눔스퀘어 Light" panose="020B0600000101010101" pitchFamily="50" charset="-127"/>
              <a:ea typeface="나눔스퀘어 Light" panose="020B0600000101010101" pitchFamily="50" charset="-127"/>
            </a:endParaRPr>
          </a:p>
        </p:txBody>
      </p:sp>
      <p:cxnSp>
        <p:nvCxnSpPr>
          <p:cNvPr id="4" name="직선 연결선 3">
            <a:extLst>
              <a:ext uri="{FF2B5EF4-FFF2-40B4-BE49-F238E27FC236}">
                <a16:creationId xmlns:a16="http://schemas.microsoft.com/office/drawing/2014/main" id="{B821C327-14F1-4EE3-A325-55658BDAA3E2}"/>
              </a:ext>
            </a:extLst>
          </p:cNvPr>
          <p:cNvCxnSpPr/>
          <p:nvPr/>
        </p:nvCxnSpPr>
        <p:spPr>
          <a:xfrm>
            <a:off x="8724900" y="1295400"/>
            <a:ext cx="0" cy="45593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PROBLEM">
            <a:extLst>
              <a:ext uri="{FF2B5EF4-FFF2-40B4-BE49-F238E27FC236}">
                <a16:creationId xmlns:a16="http://schemas.microsoft.com/office/drawing/2014/main" id="{282865BE-33FF-4CE4-ACBD-0999E7E70679}"/>
              </a:ext>
            </a:extLst>
          </p:cNvPr>
          <p:cNvSpPr txBox="1"/>
          <p:nvPr/>
        </p:nvSpPr>
        <p:spPr>
          <a:xfrm>
            <a:off x="9388062" y="1450207"/>
            <a:ext cx="2163858" cy="42496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defTabSz="539234"/>
            <a:r>
              <a:rPr lang="ko-KR" altLang="en-US" sz="1500" dirty="0">
                <a:latin typeface="나눔스퀘어라운드 Light" panose="020B0600000101010101" pitchFamily="50" charset="-127"/>
                <a:ea typeface="나눔스퀘어라운드 Light" panose="020B0600000101010101" pitchFamily="50" charset="-127"/>
              </a:rPr>
              <a:t>서버 언어 </a:t>
            </a:r>
            <a:r>
              <a:rPr lang="en-US" altLang="ko-KR" sz="1500" dirty="0">
                <a:latin typeface="나눔스퀘어라운드 Light" panose="020B0600000101010101" pitchFamily="50" charset="-127"/>
                <a:ea typeface="나눔스퀘어라운드 Light" panose="020B0600000101010101" pitchFamily="50" charset="-127"/>
              </a:rPr>
              <a:t>: Node.js</a:t>
            </a:r>
          </a:p>
          <a:p>
            <a:pPr defTabSz="539234"/>
            <a:endParaRPr lang="en-US" altLang="ko-KR" sz="1500" dirty="0">
              <a:latin typeface="나눔스퀘어라운드 Light" panose="020B0600000101010101" pitchFamily="50" charset="-127"/>
              <a:ea typeface="나눔스퀘어라운드 Light" panose="020B0600000101010101" pitchFamily="50" charset="-127"/>
            </a:endParaRPr>
          </a:p>
          <a:p>
            <a:pPr defTabSz="539234"/>
            <a:r>
              <a:rPr lang="ko-KR" altLang="en-US" sz="1500" dirty="0">
                <a:latin typeface="나눔스퀘어라운드 Light" panose="020B0600000101010101" pitchFamily="50" charset="-127"/>
                <a:ea typeface="나눔스퀘어라운드 Light" panose="020B0600000101010101" pitchFamily="50" charset="-127"/>
              </a:rPr>
              <a:t>클라우드 </a:t>
            </a:r>
            <a:r>
              <a:rPr lang="en-US" altLang="ko-KR" sz="1500" dirty="0">
                <a:latin typeface="나눔스퀘어라운드 Light" panose="020B0600000101010101" pitchFamily="50" charset="-127"/>
                <a:ea typeface="나눔스퀘어라운드 Light" panose="020B0600000101010101" pitchFamily="50" charset="-127"/>
              </a:rPr>
              <a:t>:</a:t>
            </a:r>
            <a:r>
              <a:rPr lang="ko-KR" altLang="en-US" sz="1500" dirty="0">
                <a:latin typeface="나눔스퀘어라운드 Light" panose="020B0600000101010101" pitchFamily="50" charset="-127"/>
                <a:ea typeface="나눔스퀘어라운드 Light" panose="020B0600000101010101" pitchFamily="50" charset="-127"/>
              </a:rPr>
              <a:t> </a:t>
            </a:r>
            <a:r>
              <a:rPr lang="en-US" altLang="ko-KR" sz="1500" dirty="0">
                <a:latin typeface="나눔스퀘어라운드 Light" panose="020B0600000101010101" pitchFamily="50" charset="-127"/>
                <a:ea typeface="나눔스퀘어라운드 Light" panose="020B0600000101010101" pitchFamily="50" charset="-127"/>
              </a:rPr>
              <a:t>AWS</a:t>
            </a:r>
          </a:p>
          <a:p>
            <a:pPr defTabSz="539234"/>
            <a:endParaRPr lang="en-US" altLang="ko-KR" sz="1500" dirty="0">
              <a:latin typeface="나눔스퀘어라운드 Light" panose="020B0600000101010101" pitchFamily="50" charset="-127"/>
              <a:ea typeface="나눔스퀘어라운드 Light" panose="020B0600000101010101" pitchFamily="50" charset="-127"/>
            </a:endParaRPr>
          </a:p>
          <a:p>
            <a:pPr defTabSz="539234"/>
            <a:r>
              <a:rPr lang="ko-KR" altLang="en-US" sz="1500" dirty="0">
                <a:latin typeface="나눔스퀘어라운드 Light" panose="020B0600000101010101" pitchFamily="50" charset="-127"/>
                <a:ea typeface="나눔스퀘어라운드 Light" panose="020B0600000101010101" pitchFamily="50" charset="-127"/>
              </a:rPr>
              <a:t>프로세스 관리 </a:t>
            </a:r>
            <a:r>
              <a:rPr lang="en-US" altLang="ko-KR" sz="1500" dirty="0">
                <a:latin typeface="나눔스퀘어라운드 Light" panose="020B0600000101010101" pitchFamily="50" charset="-127"/>
                <a:ea typeface="나눔스퀘어라운드 Light" panose="020B0600000101010101" pitchFamily="50" charset="-127"/>
              </a:rPr>
              <a:t>: PM2</a:t>
            </a:r>
          </a:p>
          <a:p>
            <a:pPr defTabSz="539234"/>
            <a:endParaRPr lang="en-US" altLang="ko-KR" sz="1500" dirty="0">
              <a:latin typeface="나눔스퀘어라운드 Light" panose="020B0600000101010101" pitchFamily="50" charset="-127"/>
              <a:ea typeface="나눔스퀘어라운드 Light" panose="020B0600000101010101" pitchFamily="50" charset="-127"/>
            </a:endParaRPr>
          </a:p>
          <a:p>
            <a:pPr defTabSz="539234"/>
            <a:r>
              <a:rPr lang="ko-KR" altLang="en-US" sz="1500" dirty="0">
                <a:latin typeface="나눔스퀘어라운드 Light" panose="020B0600000101010101" pitchFamily="50" charset="-127"/>
                <a:ea typeface="나눔스퀘어라운드 Light" panose="020B0600000101010101" pitchFamily="50" charset="-127"/>
              </a:rPr>
              <a:t>라우팅 관리 </a:t>
            </a:r>
            <a:r>
              <a:rPr lang="en-US" altLang="ko-KR" sz="1500" dirty="0">
                <a:latin typeface="나눔스퀘어라운드 Light" panose="020B0600000101010101" pitchFamily="50" charset="-127"/>
                <a:ea typeface="나눔스퀘어라운드 Light" panose="020B0600000101010101" pitchFamily="50" charset="-127"/>
              </a:rPr>
              <a:t>: express.js</a:t>
            </a:r>
          </a:p>
          <a:p>
            <a:pPr defTabSz="539234"/>
            <a:endParaRPr lang="en-US" altLang="ko-KR" sz="1500" dirty="0">
              <a:latin typeface="나눔스퀘어라운드 Light" panose="020B0600000101010101" pitchFamily="50" charset="-127"/>
              <a:ea typeface="나눔스퀘어라운드 Light" panose="020B0600000101010101" pitchFamily="50" charset="-127"/>
            </a:endParaRPr>
          </a:p>
          <a:p>
            <a:pPr defTabSz="539234"/>
            <a:r>
              <a:rPr lang="ko-KR" altLang="en-US" sz="1500" dirty="0">
                <a:latin typeface="나눔스퀘어라운드 Light" panose="020B0600000101010101" pitchFamily="50" charset="-127"/>
                <a:ea typeface="나눔스퀘어라운드 Light" panose="020B0600000101010101" pitchFamily="50" charset="-127"/>
              </a:rPr>
              <a:t>버전 관리 </a:t>
            </a:r>
            <a:r>
              <a:rPr lang="en-US" altLang="ko-KR" sz="1500" dirty="0">
                <a:latin typeface="나눔스퀘어라운드 Light" panose="020B0600000101010101" pitchFamily="50" charset="-127"/>
                <a:ea typeface="나눔스퀘어라운드 Light" panose="020B0600000101010101" pitchFamily="50" charset="-127"/>
              </a:rPr>
              <a:t>: </a:t>
            </a:r>
            <a:r>
              <a:rPr lang="en-US" altLang="ko-KR" sz="1500" dirty="0" err="1">
                <a:latin typeface="나눔스퀘어라운드 Light" panose="020B0600000101010101" pitchFamily="50" charset="-127"/>
                <a:ea typeface="나눔스퀘어라운드 Light" panose="020B0600000101010101" pitchFamily="50" charset="-127"/>
              </a:rPr>
              <a:t>npm</a:t>
            </a:r>
            <a:endParaRPr lang="en-US" altLang="ko-KR" sz="1500" dirty="0">
              <a:latin typeface="나눔스퀘어라운드 Light" panose="020B0600000101010101" pitchFamily="50" charset="-127"/>
              <a:ea typeface="나눔스퀘어라운드 Light" panose="020B0600000101010101" pitchFamily="50" charset="-127"/>
            </a:endParaRPr>
          </a:p>
          <a:p>
            <a:pPr defTabSz="539234"/>
            <a:endParaRPr lang="en-US" altLang="ko-KR" sz="1500" dirty="0">
              <a:latin typeface="나눔스퀘어라운드 Light" panose="020B0600000101010101" pitchFamily="50" charset="-127"/>
              <a:ea typeface="나눔스퀘어라운드 Light" panose="020B0600000101010101" pitchFamily="50" charset="-127"/>
            </a:endParaRPr>
          </a:p>
          <a:p>
            <a:pPr defTabSz="539234"/>
            <a:r>
              <a:rPr lang="en-US" altLang="ko-KR" sz="1500" dirty="0">
                <a:latin typeface="나눔스퀘어라운드 Light" panose="020B0600000101010101" pitchFamily="50" charset="-127"/>
                <a:ea typeface="나눔스퀘어라운드 Light" panose="020B0600000101010101" pitchFamily="50" charset="-127"/>
              </a:rPr>
              <a:t>IDE : Visual Code</a:t>
            </a:r>
          </a:p>
          <a:p>
            <a:pPr defTabSz="539234"/>
            <a:endParaRPr lang="en-US" altLang="ko-KR" sz="1500" dirty="0">
              <a:latin typeface="나눔스퀘어라운드 Light" panose="020B0600000101010101" pitchFamily="50" charset="-127"/>
              <a:ea typeface="나눔스퀘어라운드 Light" panose="020B0600000101010101" pitchFamily="50" charset="-127"/>
            </a:endParaRPr>
          </a:p>
          <a:p>
            <a:pPr defTabSz="539234"/>
            <a:r>
              <a:rPr lang="ko-KR" altLang="en-US" sz="1500" dirty="0">
                <a:latin typeface="나눔스퀘어라운드 Light" panose="020B0600000101010101" pitchFamily="50" charset="-127"/>
                <a:ea typeface="나눔스퀘어라운드 Light" panose="020B0600000101010101" pitchFamily="50" charset="-127"/>
              </a:rPr>
              <a:t>기타 파일 관리 </a:t>
            </a:r>
            <a:r>
              <a:rPr lang="en-US" altLang="ko-KR" sz="1500" dirty="0">
                <a:latin typeface="나눔스퀘어라운드 Light" panose="020B0600000101010101" pitchFamily="50" charset="-127"/>
                <a:ea typeface="나눔스퀘어라운드 Light" panose="020B0600000101010101" pitchFamily="50" charset="-127"/>
              </a:rPr>
              <a:t>: </a:t>
            </a:r>
          </a:p>
          <a:p>
            <a:pPr defTabSz="539234"/>
            <a:r>
              <a:rPr lang="en-US" altLang="ko-KR" sz="1500" dirty="0">
                <a:latin typeface="나눔스퀘어라운드 Light" panose="020B0600000101010101" pitchFamily="50" charset="-127"/>
                <a:ea typeface="나눔스퀘어라운드 Light" panose="020B0600000101010101" pitchFamily="50" charset="-127"/>
              </a:rPr>
              <a:t>FileZilla, Postman</a:t>
            </a:r>
          </a:p>
          <a:p>
            <a:pPr defTabSz="539234"/>
            <a:endParaRPr lang="en-US" altLang="ko-KR" sz="1500" dirty="0">
              <a:latin typeface="나눔스퀘어라운드 Light" panose="020B0600000101010101" pitchFamily="50" charset="-127"/>
              <a:ea typeface="나눔스퀘어라운드 Light" panose="020B0600000101010101" pitchFamily="50" charset="-127"/>
            </a:endParaRPr>
          </a:p>
          <a:p>
            <a:pPr defTabSz="539234"/>
            <a:r>
              <a:rPr lang="en-US" altLang="ko-KR" sz="1500" dirty="0" err="1">
                <a:latin typeface="나눔스퀘어라운드 Light" panose="020B0600000101010101" pitchFamily="50" charset="-127"/>
                <a:ea typeface="나눔스퀘어라운드 Light" panose="020B0600000101010101" pitchFamily="50" charset="-127"/>
              </a:rPr>
              <a:t>baseURL</a:t>
            </a:r>
            <a:r>
              <a:rPr lang="en-US" altLang="ko-KR" sz="1500" dirty="0">
                <a:latin typeface="나눔스퀘어라운드 Light" panose="020B0600000101010101" pitchFamily="50" charset="-127"/>
                <a:ea typeface="나눔스퀘어라운드 Light" panose="020B0600000101010101" pitchFamily="50" charset="-127"/>
              </a:rPr>
              <a:t> : 13.125.48.35</a:t>
            </a:r>
          </a:p>
          <a:p>
            <a:pPr defTabSz="539234"/>
            <a:endParaRPr lang="en-US" altLang="ko-KR" sz="1500" dirty="0">
              <a:latin typeface="나눔스퀘어라운드 Light" panose="020B0600000101010101" pitchFamily="50" charset="-127"/>
              <a:ea typeface="나눔스퀘어라운드 Light" panose="020B0600000101010101" pitchFamily="50" charset="-127"/>
            </a:endParaRPr>
          </a:p>
          <a:p>
            <a:pPr defTabSz="539234"/>
            <a:r>
              <a:rPr lang="en-US" altLang="ko-KR" sz="1500" dirty="0">
                <a:latin typeface="나눔스퀘어라운드 Light" panose="020B0600000101010101" pitchFamily="50" charset="-127"/>
                <a:ea typeface="나눔스퀘어라운드 Light" panose="020B0600000101010101" pitchFamily="50" charset="-127"/>
              </a:rPr>
              <a:t>Port : 5309		</a:t>
            </a:r>
          </a:p>
        </p:txBody>
      </p:sp>
      <p:pic>
        <p:nvPicPr>
          <p:cNvPr id="1026" name="Picture 2" descr="phone icon에 대한 이미지 검색결과">
            <a:extLst>
              <a:ext uri="{FF2B5EF4-FFF2-40B4-BE49-F238E27FC236}">
                <a16:creationId xmlns:a16="http://schemas.microsoft.com/office/drawing/2014/main" id="{1F1151DF-E546-4A94-A8EC-4B7DC8E5D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2787650"/>
            <a:ext cx="1574797" cy="1574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c2에 대한 이미지 검색결과">
            <a:extLst>
              <a:ext uri="{FF2B5EF4-FFF2-40B4-BE49-F238E27FC236}">
                <a16:creationId xmlns:a16="http://schemas.microsoft.com/office/drawing/2014/main" id="{7730879B-173C-4B84-943F-18C904716B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12" b="90969" l="9882" r="89882">
                        <a14:foregroundMark x1="82824" y1="87225" x2="82824" y2="87225"/>
                        <a14:foregroundMark x1="75294" y1="85683" x2="75294" y2="85683"/>
                        <a14:foregroundMark x1="65882" y1="85022" x2="65882" y2="85022"/>
                        <a14:foregroundMark x1="53882" y1="87004" x2="53882" y2="87004"/>
                        <a14:foregroundMark x1="48000" y1="88106" x2="48000" y2="88106"/>
                        <a14:foregroundMark x1="40000" y1="87225" x2="40000" y2="87225"/>
                        <a14:foregroundMark x1="32706" y1="87225" x2="32706" y2="87225"/>
                        <a14:foregroundMark x1="25647" y1="87225" x2="25647" y2="87225"/>
                        <a14:foregroundMark x1="16471" y1="87225" x2="16471" y2="87225"/>
                        <a14:foregroundMark x1="32471" y1="89427" x2="32471" y2="89427"/>
                        <a14:foregroundMark x1="70118" y1="85463" x2="70118" y2="85463"/>
                        <a14:foregroundMark x1="15765" y1="85683" x2="15765" y2="85683"/>
                        <a14:foregroundMark x1="14588" y1="85903" x2="14588" y2="85903"/>
                        <a14:foregroundMark x1="13647" y1="87004" x2="13647" y2="87004"/>
                        <a14:foregroundMark x1="12235" y1="90969" x2="12235" y2="90969"/>
                        <a14:backgroundMark x1="32706" y1="90969" x2="32706" y2="90969"/>
                        <a14:backgroundMark x1="32706" y1="87885" x2="32706" y2="87885"/>
                        <a14:backgroundMark x1="15059" y1="87225" x2="15059" y2="87225"/>
                        <a14:backgroundMark x1="34353" y1="92511" x2="34353" y2="92511"/>
                        <a14:backgroundMark x1="40235" y1="87665" x2="40235" y2="87665"/>
                      </a14:backgroundRemoval>
                    </a14:imgEffect>
                  </a14:imgLayer>
                </a14:imgProps>
              </a:ext>
              <a:ext uri="{28A0092B-C50C-407E-A947-70E740481C1C}">
                <a14:useLocalDpi xmlns:a14="http://schemas.microsoft.com/office/drawing/2010/main" val="0"/>
              </a:ext>
            </a:extLst>
          </a:blip>
          <a:srcRect/>
          <a:stretch>
            <a:fillRect/>
          </a:stretch>
        </p:blipFill>
        <p:spPr bwMode="auto">
          <a:xfrm>
            <a:off x="3566051" y="1118419"/>
            <a:ext cx="1474193" cy="15747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m2에 대한 이미지 검색결과">
            <a:extLst>
              <a:ext uri="{FF2B5EF4-FFF2-40B4-BE49-F238E27FC236}">
                <a16:creationId xmlns:a16="http://schemas.microsoft.com/office/drawing/2014/main" id="{318BEF53-B278-4D5D-9EB9-65584C148C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5447" y="3193816"/>
            <a:ext cx="1574797" cy="4440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de js에 대한 이미지 검색결과">
            <a:extLst>
              <a:ext uri="{FF2B5EF4-FFF2-40B4-BE49-F238E27FC236}">
                <a16:creationId xmlns:a16="http://schemas.microsoft.com/office/drawing/2014/main" id="{A377361C-0720-4695-A787-FD4690EB3C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5447" y="4433558"/>
            <a:ext cx="1366258" cy="835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12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4AC715FB-5286-47A3-8E2D-98A0190C06E1}"/>
              </a:ext>
            </a:extLst>
          </p:cNvPr>
          <p:cNvGrpSpPr/>
          <p:nvPr/>
        </p:nvGrpSpPr>
        <p:grpSpPr>
          <a:xfrm>
            <a:off x="0" y="0"/>
            <a:ext cx="5445760" cy="6858001"/>
            <a:chOff x="0" y="617806"/>
            <a:chExt cx="5293360" cy="6240195"/>
          </a:xfrm>
        </p:grpSpPr>
        <p:pic>
          <p:nvPicPr>
            <p:cNvPr id="30"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B4F1A0AA-72E4-46AA-847B-B78D58516E2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17807"/>
              <a:ext cx="5293360" cy="6240194"/>
            </a:xfrm>
            <a:prstGeom prst="rect">
              <a:avLst/>
            </a:prstGeom>
            <a:noFill/>
            <a:extLst>
              <a:ext uri="{909E8E84-426E-40DD-AFC4-6F175D3DCCD1}">
                <a14:hiddenFill xmlns:a14="http://schemas.microsoft.com/office/drawing/2010/main">
                  <a:solidFill>
                    <a:srgbClr val="FFFFFF"/>
                  </a:solidFill>
                </a14:hiddenFill>
              </a:ext>
            </a:extLst>
          </p:spPr>
        </p:pic>
        <p:sp>
          <p:nvSpPr>
            <p:cNvPr id="3" name="직각 삼각형 2">
              <a:extLst>
                <a:ext uri="{FF2B5EF4-FFF2-40B4-BE49-F238E27FC236}">
                  <a16:creationId xmlns:a16="http://schemas.microsoft.com/office/drawing/2014/main" id="{D750FDF9-67FF-44A2-998A-FF52F1CD5914}"/>
                </a:ext>
              </a:extLst>
            </p:cNvPr>
            <p:cNvSpPr/>
            <p:nvPr/>
          </p:nvSpPr>
          <p:spPr>
            <a:xfrm flipH="1">
              <a:off x="985520" y="617806"/>
              <a:ext cx="4307840" cy="624019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연결선 11">
            <a:extLst>
              <a:ext uri="{FF2B5EF4-FFF2-40B4-BE49-F238E27FC236}">
                <a16:creationId xmlns:a16="http://schemas.microsoft.com/office/drawing/2014/main" id="{E5DFEC1B-7D5F-4070-83EB-7D31ECF4E713}"/>
              </a:ext>
            </a:extLst>
          </p:cNvPr>
          <p:cNvCxnSpPr>
            <a:cxnSpLocks/>
          </p:cNvCxnSpPr>
          <p:nvPr/>
        </p:nvCxnSpPr>
        <p:spPr>
          <a:xfrm>
            <a:off x="467360" y="617806"/>
            <a:ext cx="110845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295646-FA76-4A9B-B8D9-DBC85B013F96}"/>
              </a:ext>
            </a:extLst>
          </p:cNvPr>
          <p:cNvSpPr txBox="1"/>
          <p:nvPr/>
        </p:nvSpPr>
        <p:spPr>
          <a:xfrm>
            <a:off x="467360" y="294641"/>
            <a:ext cx="521208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SERVER ARCHITECTURE - MVC Pattern</a:t>
            </a:r>
            <a:endParaRPr lang="ko-KR" altLang="en-US" sz="1500" dirty="0">
              <a:latin typeface="나눔스퀘어 Light" panose="020B0600000101010101" pitchFamily="50" charset="-127"/>
              <a:ea typeface="나눔스퀘어 Light" panose="020B0600000101010101" pitchFamily="50" charset="-127"/>
            </a:endParaRPr>
          </a:p>
        </p:txBody>
      </p:sp>
      <p:sp>
        <p:nvSpPr>
          <p:cNvPr id="16" name="PROBLEM">
            <a:extLst>
              <a:ext uri="{FF2B5EF4-FFF2-40B4-BE49-F238E27FC236}">
                <a16:creationId xmlns:a16="http://schemas.microsoft.com/office/drawing/2014/main" id="{C3871646-4DA5-4649-9E5B-190EB8CC5D65}"/>
              </a:ext>
            </a:extLst>
          </p:cNvPr>
          <p:cNvSpPr txBox="1"/>
          <p:nvPr/>
        </p:nvSpPr>
        <p:spPr>
          <a:xfrm>
            <a:off x="1882045" y="2796491"/>
            <a:ext cx="1492520" cy="479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en-US" altLang="ko-KR" sz="2500" dirty="0">
                <a:latin typeface="나눔스퀘어 Light" panose="020B0600000101010101" pitchFamily="50" charset="-127"/>
                <a:ea typeface="나눔스퀘어 Light" panose="020B0600000101010101" pitchFamily="50" charset="-127"/>
              </a:rPr>
              <a:t>Controller</a:t>
            </a:r>
          </a:p>
        </p:txBody>
      </p:sp>
      <p:pic>
        <p:nvPicPr>
          <p:cNvPr id="6" name="그림 5">
            <a:extLst>
              <a:ext uri="{FF2B5EF4-FFF2-40B4-BE49-F238E27FC236}">
                <a16:creationId xmlns:a16="http://schemas.microsoft.com/office/drawing/2014/main" id="{F3986F73-5057-44F7-A60D-F531CC29B3A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54" b="89781" l="9894" r="92580">
                        <a14:foregroundMark x1="12367" y1="84672" x2="12367" y2="84672"/>
                        <a14:foregroundMark x1="24028" y1="83577" x2="24028" y2="83577"/>
                        <a14:foregroundMark x1="31095" y1="83942" x2="31095" y2="83942"/>
                        <a14:foregroundMark x1="42049" y1="83942" x2="42049" y2="83942"/>
                        <a14:foregroundMark x1="52297" y1="83577" x2="52297" y2="83577"/>
                        <a14:foregroundMark x1="60424" y1="83577" x2="60424" y2="83577"/>
                        <a14:foregroundMark x1="67138" y1="84307" x2="67138" y2="84307"/>
                        <a14:foregroundMark x1="74205" y1="84307" x2="74205" y2="84307"/>
                        <a14:foregroundMark x1="82686" y1="84672" x2="82686" y2="84672"/>
                        <a14:foregroundMark x1="89046" y1="85036" x2="89046" y2="85036"/>
                        <a14:foregroundMark x1="92580" y1="87226" x2="92580" y2="87226"/>
                        <a14:backgroundMark x1="50530" y1="85036" x2="50530" y2="85036"/>
                        <a14:backgroundMark x1="59717" y1="83942" x2="59717" y2="83942"/>
                        <a14:backgroundMark x1="60777" y1="84307" x2="60777" y2="84307"/>
                        <a14:backgroundMark x1="23322" y1="67518" x2="23322" y2="67518"/>
                        <a14:backgroundMark x1="24028" y1="67518" x2="23675" y2="67518"/>
                        <a14:backgroundMark x1="23675" y1="67518" x2="23322" y2="67518"/>
                        <a14:backgroundMark x1="91519" y1="83942" x2="91519" y2="83942"/>
                      </a14:backgroundRemoval>
                    </a14:imgEffect>
                  </a14:imgLayer>
                </a14:imgProps>
              </a:ext>
            </a:extLst>
          </a:blip>
          <a:srcRect l="8475" b="19344"/>
          <a:stretch/>
        </p:blipFill>
        <p:spPr>
          <a:xfrm>
            <a:off x="1805889" y="1393095"/>
            <a:ext cx="1644831" cy="1403396"/>
          </a:xfrm>
          <a:prstGeom prst="rect">
            <a:avLst/>
          </a:prstGeom>
        </p:spPr>
      </p:pic>
      <p:pic>
        <p:nvPicPr>
          <p:cNvPr id="14" name="그림 13">
            <a:extLst>
              <a:ext uri="{FF2B5EF4-FFF2-40B4-BE49-F238E27FC236}">
                <a16:creationId xmlns:a16="http://schemas.microsoft.com/office/drawing/2014/main" id="{579C1F2D-0D3C-4F58-9B60-A12E6857875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17494" b="21210"/>
          <a:stretch/>
        </p:blipFill>
        <p:spPr>
          <a:xfrm>
            <a:off x="5549858" y="978364"/>
            <a:ext cx="1650416" cy="1946338"/>
          </a:xfrm>
          <a:prstGeom prst="rect">
            <a:avLst/>
          </a:prstGeom>
        </p:spPr>
      </p:pic>
      <p:sp>
        <p:nvSpPr>
          <p:cNvPr id="20" name="PROBLEM">
            <a:extLst>
              <a:ext uri="{FF2B5EF4-FFF2-40B4-BE49-F238E27FC236}">
                <a16:creationId xmlns:a16="http://schemas.microsoft.com/office/drawing/2014/main" id="{D76EB26A-5A1C-4614-A1E1-DFBE20E9A6D3}"/>
              </a:ext>
            </a:extLst>
          </p:cNvPr>
          <p:cNvSpPr txBox="1"/>
          <p:nvPr/>
        </p:nvSpPr>
        <p:spPr>
          <a:xfrm>
            <a:off x="5809145" y="2796489"/>
            <a:ext cx="1131845" cy="479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en-US" altLang="ko-KR" sz="2500" dirty="0">
                <a:latin typeface="나눔스퀘어 Light" panose="020B0600000101010101" pitchFamily="50" charset="-127"/>
                <a:ea typeface="나눔스퀘어 Light" panose="020B0600000101010101" pitchFamily="50" charset="-127"/>
              </a:rPr>
              <a:t>Service</a:t>
            </a:r>
          </a:p>
        </p:txBody>
      </p:sp>
      <p:pic>
        <p:nvPicPr>
          <p:cNvPr id="19" name="그림 18">
            <a:extLst>
              <a:ext uri="{FF2B5EF4-FFF2-40B4-BE49-F238E27FC236}">
                <a16:creationId xmlns:a16="http://schemas.microsoft.com/office/drawing/2014/main" id="{87CDAEF3-82D6-499E-B8C7-0503629A9EB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333" b="89683" l="9924" r="89695">
                        <a14:foregroundMark x1="69466" y1="73413" x2="69466" y2="73413"/>
                        <a14:foregroundMark x1="50382" y1="70635" x2="50382" y2="70635"/>
                        <a14:foregroundMark x1="67176" y1="82540" x2="67176" y2="82540"/>
                        <a14:foregroundMark x1="52672" y1="23413" x2="52672" y2="23413"/>
                        <a14:foregroundMark x1="53435" y1="19444" x2="53435" y2="19444"/>
                        <a14:foregroundMark x1="55725" y1="9524" x2="44656" y2="8333"/>
                      </a14:backgroundRemoval>
                    </a14:imgEffect>
                  </a14:imgLayer>
                </a14:imgProps>
              </a:ext>
            </a:extLst>
          </a:blip>
          <a:stretch>
            <a:fillRect/>
          </a:stretch>
        </p:blipFill>
        <p:spPr>
          <a:xfrm>
            <a:off x="9554218" y="1294652"/>
            <a:ext cx="1663786" cy="1600282"/>
          </a:xfrm>
          <a:prstGeom prst="rect">
            <a:avLst/>
          </a:prstGeom>
        </p:spPr>
      </p:pic>
      <p:sp>
        <p:nvSpPr>
          <p:cNvPr id="23" name="PROBLEM">
            <a:extLst>
              <a:ext uri="{FF2B5EF4-FFF2-40B4-BE49-F238E27FC236}">
                <a16:creationId xmlns:a16="http://schemas.microsoft.com/office/drawing/2014/main" id="{7F7F529E-B8AF-4069-A815-69B1B9FCAD47}"/>
              </a:ext>
            </a:extLst>
          </p:cNvPr>
          <p:cNvSpPr txBox="1"/>
          <p:nvPr/>
        </p:nvSpPr>
        <p:spPr>
          <a:xfrm>
            <a:off x="10061441" y="2796490"/>
            <a:ext cx="649342" cy="479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en-US" altLang="ko-KR" sz="2500" dirty="0">
                <a:latin typeface="나눔스퀘어 Light" panose="020B0600000101010101" pitchFamily="50" charset="-127"/>
                <a:ea typeface="나눔스퀘어 Light" panose="020B0600000101010101" pitchFamily="50" charset="-127"/>
              </a:rPr>
              <a:t>Dao</a:t>
            </a:r>
          </a:p>
        </p:txBody>
      </p:sp>
      <p:pic>
        <p:nvPicPr>
          <p:cNvPr id="24" name="그림 23">
            <a:extLst>
              <a:ext uri="{FF2B5EF4-FFF2-40B4-BE49-F238E27FC236}">
                <a16:creationId xmlns:a16="http://schemas.microsoft.com/office/drawing/2014/main" id="{83D16392-1D3B-4136-83AE-B16930B25D01}"/>
              </a:ext>
            </a:extLst>
          </p:cNvPr>
          <p:cNvPicPr>
            <a:picLocks noChangeAspect="1"/>
          </p:cNvPicPr>
          <p:nvPr/>
        </p:nvPicPr>
        <p:blipFill>
          <a:blip r:embed="rId9"/>
          <a:stretch>
            <a:fillRect/>
          </a:stretch>
        </p:blipFill>
        <p:spPr>
          <a:xfrm>
            <a:off x="1132492" y="5197742"/>
            <a:ext cx="2991624" cy="1227022"/>
          </a:xfrm>
          <a:prstGeom prst="rect">
            <a:avLst/>
          </a:prstGeom>
        </p:spPr>
      </p:pic>
      <p:pic>
        <p:nvPicPr>
          <p:cNvPr id="25" name="그림 24">
            <a:extLst>
              <a:ext uri="{FF2B5EF4-FFF2-40B4-BE49-F238E27FC236}">
                <a16:creationId xmlns:a16="http://schemas.microsoft.com/office/drawing/2014/main" id="{FCC9006E-7CDA-46E5-B3CF-4F3DDB65B50B}"/>
              </a:ext>
            </a:extLst>
          </p:cNvPr>
          <p:cNvPicPr>
            <a:picLocks noChangeAspect="1"/>
          </p:cNvPicPr>
          <p:nvPr/>
        </p:nvPicPr>
        <p:blipFill>
          <a:blip r:embed="rId10"/>
          <a:stretch>
            <a:fillRect/>
          </a:stretch>
        </p:blipFill>
        <p:spPr>
          <a:xfrm>
            <a:off x="4797374" y="4823011"/>
            <a:ext cx="3324560" cy="1740348"/>
          </a:xfrm>
          <a:prstGeom prst="rect">
            <a:avLst/>
          </a:prstGeom>
        </p:spPr>
      </p:pic>
      <p:pic>
        <p:nvPicPr>
          <p:cNvPr id="27" name="그림 26">
            <a:extLst>
              <a:ext uri="{FF2B5EF4-FFF2-40B4-BE49-F238E27FC236}">
                <a16:creationId xmlns:a16="http://schemas.microsoft.com/office/drawing/2014/main" id="{B0BD3B90-02BC-40F7-B3B7-202D7631F581}"/>
              </a:ext>
            </a:extLst>
          </p:cNvPr>
          <p:cNvPicPr>
            <a:picLocks noChangeAspect="1"/>
          </p:cNvPicPr>
          <p:nvPr/>
        </p:nvPicPr>
        <p:blipFill>
          <a:blip r:embed="rId11"/>
          <a:stretch>
            <a:fillRect/>
          </a:stretch>
        </p:blipFill>
        <p:spPr>
          <a:xfrm>
            <a:off x="8787441" y="5278754"/>
            <a:ext cx="3117973" cy="1284605"/>
          </a:xfrm>
          <a:prstGeom prst="rect">
            <a:avLst/>
          </a:prstGeom>
        </p:spPr>
      </p:pic>
      <p:sp>
        <p:nvSpPr>
          <p:cNvPr id="29" name="PROBLEM">
            <a:extLst>
              <a:ext uri="{FF2B5EF4-FFF2-40B4-BE49-F238E27FC236}">
                <a16:creationId xmlns:a16="http://schemas.microsoft.com/office/drawing/2014/main" id="{21CBAB33-81F0-40EB-A730-49985CBDFB47}"/>
              </a:ext>
            </a:extLst>
          </p:cNvPr>
          <p:cNvSpPr txBox="1"/>
          <p:nvPr/>
        </p:nvSpPr>
        <p:spPr>
          <a:xfrm>
            <a:off x="899403" y="3718933"/>
            <a:ext cx="3457802" cy="55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ko-KR" altLang="en-US" sz="1500" dirty="0">
                <a:latin typeface="나눔스퀘어라운드 Light" panose="020B0600000101010101" pitchFamily="50" charset="-127"/>
                <a:ea typeface="나눔스퀘어라운드 Light" panose="020B0600000101010101" pitchFamily="50" charset="-127"/>
              </a:rPr>
              <a:t>클라이언트에서 데이터 송수신</a:t>
            </a:r>
            <a:endParaRPr lang="en-US" altLang="ko-KR" sz="1500" dirty="0">
              <a:latin typeface="나눔스퀘어라운드 Light" panose="020B0600000101010101" pitchFamily="50" charset="-127"/>
              <a:ea typeface="나눔스퀘어라운드 Light" panose="020B0600000101010101" pitchFamily="50" charset="-127"/>
            </a:endParaRPr>
          </a:p>
          <a:p>
            <a:pPr algn="ctr" defTabSz="539234"/>
            <a:r>
              <a:rPr lang="en-US" altLang="ko-KR" sz="1500" dirty="0">
                <a:latin typeface="나눔스퀘어라운드 Light" panose="020B0600000101010101" pitchFamily="50" charset="-127"/>
                <a:ea typeface="나눔스퀘어라운드 Light" panose="020B0600000101010101" pitchFamily="50" charset="-127"/>
              </a:rPr>
              <a:t>Service</a:t>
            </a:r>
            <a:r>
              <a:rPr lang="ko-KR" altLang="en-US" sz="1500" dirty="0">
                <a:latin typeface="나눔스퀘어라운드 Light" panose="020B0600000101010101" pitchFamily="50" charset="-127"/>
                <a:ea typeface="나눔스퀘어라운드 Light" panose="020B0600000101010101" pitchFamily="50" charset="-127"/>
              </a:rPr>
              <a:t>에서 제공한 결과에 따라 </a:t>
            </a:r>
            <a:r>
              <a:rPr lang="en-US" altLang="ko-KR" sz="1500" dirty="0" err="1">
                <a:latin typeface="나눔스퀘어라운드 Light" panose="020B0600000101010101" pitchFamily="50" charset="-127"/>
                <a:ea typeface="나눔스퀘어라운드 Light" panose="020B0600000101010101" pitchFamily="50" charset="-127"/>
              </a:rPr>
              <a:t>api</a:t>
            </a:r>
            <a:r>
              <a:rPr lang="ko-KR" altLang="en-US" sz="1500" dirty="0">
                <a:latin typeface="나눔스퀘어라운드 Light" panose="020B0600000101010101" pitchFamily="50" charset="-127"/>
                <a:ea typeface="나눔스퀘어라운드 Light" panose="020B0600000101010101" pitchFamily="50" charset="-127"/>
              </a:rPr>
              <a:t> 발신</a:t>
            </a:r>
            <a:endParaRPr lang="en-US" altLang="ko-KR" sz="1500" dirty="0">
              <a:latin typeface="나눔스퀘어라운드 Light" panose="020B0600000101010101" pitchFamily="50" charset="-127"/>
              <a:ea typeface="나눔스퀘어라운드 Light" panose="020B0600000101010101" pitchFamily="50" charset="-127"/>
            </a:endParaRPr>
          </a:p>
        </p:txBody>
      </p:sp>
      <p:sp>
        <p:nvSpPr>
          <p:cNvPr id="32" name="PROBLEM">
            <a:extLst>
              <a:ext uri="{FF2B5EF4-FFF2-40B4-BE49-F238E27FC236}">
                <a16:creationId xmlns:a16="http://schemas.microsoft.com/office/drawing/2014/main" id="{669EBCCC-FC11-4F9C-9438-6C6A56618180}"/>
              </a:ext>
            </a:extLst>
          </p:cNvPr>
          <p:cNvSpPr txBox="1"/>
          <p:nvPr/>
        </p:nvSpPr>
        <p:spPr>
          <a:xfrm>
            <a:off x="4722425" y="3834349"/>
            <a:ext cx="3474474" cy="325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en-US" altLang="ko-KR" sz="1500" dirty="0">
                <a:latin typeface="나눔스퀘어라운드 Light" panose="020B0600000101010101" pitchFamily="50" charset="-127"/>
                <a:ea typeface="나눔스퀘어라운드 Light" panose="020B0600000101010101" pitchFamily="50" charset="-127"/>
              </a:rPr>
              <a:t>Controller</a:t>
            </a:r>
            <a:r>
              <a:rPr lang="ko-KR" altLang="en-US" sz="1500" dirty="0">
                <a:latin typeface="나눔스퀘어라운드 Light" panose="020B0600000101010101" pitchFamily="50" charset="-127"/>
                <a:ea typeface="나눔스퀘어라운드 Light" panose="020B0600000101010101" pitchFamily="50" charset="-127"/>
              </a:rPr>
              <a:t>와 </a:t>
            </a:r>
            <a:r>
              <a:rPr lang="en-US" altLang="ko-KR" sz="1500" dirty="0">
                <a:latin typeface="나눔스퀘어라운드 Light" panose="020B0600000101010101" pitchFamily="50" charset="-127"/>
                <a:ea typeface="나눔스퀘어라운드 Light" panose="020B0600000101010101" pitchFamily="50" charset="-127"/>
              </a:rPr>
              <a:t>Dao</a:t>
            </a:r>
            <a:r>
              <a:rPr lang="ko-KR" altLang="en-US" sz="1500" dirty="0">
                <a:latin typeface="나눔스퀘어라운드 Light" panose="020B0600000101010101" pitchFamily="50" charset="-127"/>
                <a:ea typeface="나눔스퀘어라운드 Light" panose="020B0600000101010101" pitchFamily="50" charset="-127"/>
              </a:rPr>
              <a:t>에서 받은 데이터를 처리 </a:t>
            </a:r>
            <a:endParaRPr lang="en-US" altLang="ko-KR" sz="1500" dirty="0">
              <a:latin typeface="나눔스퀘어라운드 Light" panose="020B0600000101010101" pitchFamily="50" charset="-127"/>
              <a:ea typeface="나눔스퀘어라운드 Light" panose="020B0600000101010101" pitchFamily="50" charset="-127"/>
            </a:endParaRPr>
          </a:p>
        </p:txBody>
      </p:sp>
      <p:sp>
        <p:nvSpPr>
          <p:cNvPr id="33" name="PROBLEM">
            <a:extLst>
              <a:ext uri="{FF2B5EF4-FFF2-40B4-BE49-F238E27FC236}">
                <a16:creationId xmlns:a16="http://schemas.microsoft.com/office/drawing/2014/main" id="{2AE89487-0BF9-4FC6-8007-9AB6C5E4968B}"/>
              </a:ext>
            </a:extLst>
          </p:cNvPr>
          <p:cNvSpPr txBox="1"/>
          <p:nvPr/>
        </p:nvSpPr>
        <p:spPr>
          <a:xfrm>
            <a:off x="8791834" y="3761310"/>
            <a:ext cx="3188562" cy="325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en-US" altLang="ko-KR" sz="1500" dirty="0">
                <a:latin typeface="나눔스퀘어라운드 Light" panose="020B0600000101010101" pitchFamily="50" charset="-127"/>
                <a:ea typeface="나눔스퀘어라운드 Light" panose="020B0600000101010101" pitchFamily="50" charset="-127"/>
              </a:rPr>
              <a:t>MYSQL</a:t>
            </a:r>
            <a:r>
              <a:rPr lang="ko-KR" altLang="en-US" sz="1500" dirty="0">
                <a:latin typeface="나눔스퀘어라운드 Light" panose="020B0600000101010101" pitchFamily="50" charset="-127"/>
                <a:ea typeface="나눔스퀘어라운드 Light" panose="020B0600000101010101" pitchFamily="50" charset="-127"/>
              </a:rPr>
              <a:t>에 접근하기 위한 </a:t>
            </a:r>
            <a:r>
              <a:rPr lang="en-US" altLang="ko-KR" sz="1500" dirty="0">
                <a:latin typeface="나눔스퀘어라운드 Light" panose="020B0600000101010101" pitchFamily="50" charset="-127"/>
                <a:ea typeface="나눔스퀘어라운드 Light" panose="020B0600000101010101" pitchFamily="50" charset="-127"/>
              </a:rPr>
              <a:t>Query</a:t>
            </a:r>
            <a:r>
              <a:rPr lang="ko-KR" altLang="en-US" sz="1500" dirty="0">
                <a:latin typeface="나눔스퀘어라운드 Light" panose="020B0600000101010101" pitchFamily="50" charset="-127"/>
                <a:ea typeface="나눔스퀘어라운드 Light" panose="020B0600000101010101" pitchFamily="50" charset="-127"/>
              </a:rPr>
              <a:t>문 작성</a:t>
            </a:r>
            <a:endParaRPr lang="en-US" altLang="ko-KR" sz="1500" dirty="0">
              <a:latin typeface="나눔스퀘어라운드 Light" panose="020B0600000101010101" pitchFamily="50" charset="-127"/>
              <a:ea typeface="나눔스퀘어라운드 Light" panose="020B0600000101010101" pitchFamily="50" charset="-127"/>
            </a:endParaRPr>
          </a:p>
        </p:txBody>
      </p:sp>
      <p:cxnSp>
        <p:nvCxnSpPr>
          <p:cNvPr id="34" name="직선 화살표 연결선 33">
            <a:extLst>
              <a:ext uri="{FF2B5EF4-FFF2-40B4-BE49-F238E27FC236}">
                <a16:creationId xmlns:a16="http://schemas.microsoft.com/office/drawing/2014/main" id="{69CA339F-33BA-4279-BC18-F53B3BEABB86}"/>
              </a:ext>
            </a:extLst>
          </p:cNvPr>
          <p:cNvCxnSpPr/>
          <p:nvPr/>
        </p:nvCxnSpPr>
        <p:spPr>
          <a:xfrm>
            <a:off x="3755974" y="2094793"/>
            <a:ext cx="14224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B64384EA-BF84-446D-817E-E992F3BE6BE9}"/>
              </a:ext>
            </a:extLst>
          </p:cNvPr>
          <p:cNvCxnSpPr/>
          <p:nvPr/>
        </p:nvCxnSpPr>
        <p:spPr>
          <a:xfrm>
            <a:off x="7857115" y="2094793"/>
            <a:ext cx="14224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888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956C9D-453A-44F4-A63A-A59EF4DAA196}"/>
              </a:ext>
            </a:extLst>
          </p:cNvPr>
          <p:cNvSpPr txBox="1"/>
          <p:nvPr/>
        </p:nvSpPr>
        <p:spPr>
          <a:xfrm>
            <a:off x="467360" y="294640"/>
            <a:ext cx="2651760" cy="369332"/>
          </a:xfrm>
          <a:prstGeom prst="rect">
            <a:avLst/>
          </a:prstGeom>
          <a:noFill/>
        </p:spPr>
        <p:txBody>
          <a:bodyPr wrap="square" rtlCol="0">
            <a:spAutoFit/>
          </a:bodyPr>
          <a:lstStyle/>
          <a:p>
            <a:r>
              <a:rPr lang="en-US" altLang="ko-KR" dirty="0">
                <a:latin typeface="Wide Latin" panose="020A0A07050505020404" pitchFamily="18" charset="0"/>
              </a:rPr>
              <a:t>MAIN</a:t>
            </a:r>
            <a:endParaRPr lang="ko-KR" altLang="en-US" dirty="0">
              <a:latin typeface="Wide Latin" panose="020A0A07050505020404" pitchFamily="18" charset="0"/>
            </a:endParaRPr>
          </a:p>
        </p:txBody>
      </p:sp>
      <p:pic>
        <p:nvPicPr>
          <p:cNvPr id="6" name="그림 5">
            <a:extLst>
              <a:ext uri="{FF2B5EF4-FFF2-40B4-BE49-F238E27FC236}">
                <a16:creationId xmlns:a16="http://schemas.microsoft.com/office/drawing/2014/main" id="{02E0240E-C787-464B-823C-45BA10C27E23}"/>
              </a:ext>
            </a:extLst>
          </p:cNvPr>
          <p:cNvPicPr>
            <a:picLocks noChangeAspect="1"/>
          </p:cNvPicPr>
          <p:nvPr/>
        </p:nvPicPr>
        <p:blipFill>
          <a:blip r:embed="rId2"/>
          <a:stretch>
            <a:fillRect/>
          </a:stretch>
        </p:blipFill>
        <p:spPr>
          <a:xfrm>
            <a:off x="7062050" y="960569"/>
            <a:ext cx="1517634" cy="2021399"/>
          </a:xfrm>
          <a:prstGeom prst="rect">
            <a:avLst/>
          </a:prstGeom>
        </p:spPr>
      </p:pic>
      <p:pic>
        <p:nvPicPr>
          <p:cNvPr id="7" name="그림 6">
            <a:extLst>
              <a:ext uri="{FF2B5EF4-FFF2-40B4-BE49-F238E27FC236}">
                <a16:creationId xmlns:a16="http://schemas.microsoft.com/office/drawing/2014/main" id="{C9D7FE38-A4D1-4A08-A42B-FDACA8EDB6E7}"/>
              </a:ext>
            </a:extLst>
          </p:cNvPr>
          <p:cNvPicPr>
            <a:picLocks noChangeAspect="1"/>
          </p:cNvPicPr>
          <p:nvPr/>
        </p:nvPicPr>
        <p:blipFill>
          <a:blip r:embed="rId3"/>
          <a:stretch>
            <a:fillRect/>
          </a:stretch>
        </p:blipFill>
        <p:spPr>
          <a:xfrm>
            <a:off x="9266236" y="2531891"/>
            <a:ext cx="1412543" cy="1851810"/>
          </a:xfrm>
          <a:prstGeom prst="rect">
            <a:avLst/>
          </a:prstGeom>
        </p:spPr>
      </p:pic>
      <p:pic>
        <p:nvPicPr>
          <p:cNvPr id="8" name="그림 7">
            <a:extLst>
              <a:ext uri="{FF2B5EF4-FFF2-40B4-BE49-F238E27FC236}">
                <a16:creationId xmlns:a16="http://schemas.microsoft.com/office/drawing/2014/main" id="{A3492642-1BFE-4793-8A16-245AD1C3389C}"/>
              </a:ext>
            </a:extLst>
          </p:cNvPr>
          <p:cNvPicPr>
            <a:picLocks noChangeAspect="1"/>
          </p:cNvPicPr>
          <p:nvPr/>
        </p:nvPicPr>
        <p:blipFill>
          <a:blip r:embed="rId4"/>
          <a:stretch>
            <a:fillRect/>
          </a:stretch>
        </p:blipFill>
        <p:spPr>
          <a:xfrm>
            <a:off x="7197406" y="3238106"/>
            <a:ext cx="1246922" cy="2291190"/>
          </a:xfrm>
          <a:prstGeom prst="rect">
            <a:avLst/>
          </a:prstGeom>
        </p:spPr>
      </p:pic>
      <p:sp>
        <p:nvSpPr>
          <p:cNvPr id="9" name="화살표: 오른쪽 8">
            <a:extLst>
              <a:ext uri="{FF2B5EF4-FFF2-40B4-BE49-F238E27FC236}">
                <a16:creationId xmlns:a16="http://schemas.microsoft.com/office/drawing/2014/main" id="{231B4DF6-67D6-4A82-9319-86B971C032D2}"/>
              </a:ext>
            </a:extLst>
          </p:cNvPr>
          <p:cNvSpPr/>
          <p:nvPr/>
        </p:nvSpPr>
        <p:spPr>
          <a:xfrm>
            <a:off x="5564823" y="2701591"/>
            <a:ext cx="1062353" cy="14052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pic>
        <p:nvPicPr>
          <p:cNvPr id="10" name="그림 9">
            <a:extLst>
              <a:ext uri="{FF2B5EF4-FFF2-40B4-BE49-F238E27FC236}">
                <a16:creationId xmlns:a16="http://schemas.microsoft.com/office/drawing/2014/main" id="{E0AF6CA6-397C-4327-ABA1-966A334019FE}"/>
              </a:ext>
            </a:extLst>
          </p:cNvPr>
          <p:cNvPicPr>
            <a:picLocks noChangeAspect="1"/>
          </p:cNvPicPr>
          <p:nvPr/>
        </p:nvPicPr>
        <p:blipFill>
          <a:blip r:embed="rId5"/>
          <a:stretch>
            <a:fillRect/>
          </a:stretch>
        </p:blipFill>
        <p:spPr>
          <a:xfrm>
            <a:off x="767608" y="2027156"/>
            <a:ext cx="4110663" cy="2967722"/>
          </a:xfrm>
          <a:prstGeom prst="rect">
            <a:avLst/>
          </a:prstGeom>
        </p:spPr>
      </p:pic>
      <p:sp>
        <p:nvSpPr>
          <p:cNvPr id="11" name="TextBox 10">
            <a:extLst>
              <a:ext uri="{FF2B5EF4-FFF2-40B4-BE49-F238E27FC236}">
                <a16:creationId xmlns:a16="http://schemas.microsoft.com/office/drawing/2014/main" id="{0DBC756E-29FF-4DE5-87E9-4B9CECF70A35}"/>
              </a:ext>
            </a:extLst>
          </p:cNvPr>
          <p:cNvSpPr txBox="1"/>
          <p:nvPr/>
        </p:nvSpPr>
        <p:spPr>
          <a:xfrm>
            <a:off x="6987522" y="5897431"/>
            <a:ext cx="3883660" cy="369332"/>
          </a:xfrm>
          <a:prstGeom prst="rect">
            <a:avLst/>
          </a:prstGeom>
          <a:solidFill>
            <a:schemeClr val="bg1"/>
          </a:solidFill>
        </p:spPr>
        <p:txBody>
          <a:bodyPr wrap="square" rtlCol="0">
            <a:spAutoFit/>
          </a:bodyPr>
          <a:lstStyle/>
          <a:p>
            <a:pPr algn="ctr"/>
            <a:r>
              <a:rPr lang="en-US" altLang="ko-KR" b="1" dirty="0">
                <a:latin typeface="휴먼매직체" panose="02030504000101010101" pitchFamily="18" charset="-127"/>
                <a:ea typeface="휴먼매직체" panose="02030504000101010101" pitchFamily="18" charset="-127"/>
              </a:rPr>
              <a:t>“ </a:t>
            </a:r>
            <a:r>
              <a:rPr lang="ko-KR" altLang="en-US" b="1" dirty="0">
                <a:latin typeface="휴먼매직체" panose="02030504000101010101" pitchFamily="18" charset="-127"/>
                <a:ea typeface="휴먼매직체" panose="02030504000101010101" pitchFamily="18" charset="-127"/>
              </a:rPr>
              <a:t>평점 매기기</a:t>
            </a:r>
            <a:r>
              <a:rPr lang="en-US" altLang="ko-KR" b="1" dirty="0">
                <a:latin typeface="휴먼매직체" panose="02030504000101010101" pitchFamily="18" charset="-127"/>
                <a:ea typeface="휴먼매직체" panose="02030504000101010101" pitchFamily="18" charset="-127"/>
              </a:rPr>
              <a:t>“</a:t>
            </a:r>
          </a:p>
        </p:txBody>
      </p:sp>
    </p:spTree>
    <p:extLst>
      <p:ext uri="{BB962C8B-B14F-4D97-AF65-F5344CB8AC3E}">
        <p14:creationId xmlns:p14="http://schemas.microsoft.com/office/powerpoint/2010/main" val="3797087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43E236-7E3A-48C0-BD68-DA32AB513B0A}"/>
              </a:ext>
            </a:extLst>
          </p:cNvPr>
          <p:cNvSpPr txBox="1"/>
          <p:nvPr/>
        </p:nvSpPr>
        <p:spPr>
          <a:xfrm>
            <a:off x="467360" y="294640"/>
            <a:ext cx="2651760" cy="369332"/>
          </a:xfrm>
          <a:prstGeom prst="rect">
            <a:avLst/>
          </a:prstGeom>
          <a:noFill/>
        </p:spPr>
        <p:txBody>
          <a:bodyPr wrap="square" rtlCol="0">
            <a:spAutoFit/>
          </a:bodyPr>
          <a:lstStyle/>
          <a:p>
            <a:r>
              <a:rPr lang="en-US" altLang="ko-KR" dirty="0">
                <a:latin typeface="Wide Latin" panose="020A0A07050505020404" pitchFamily="18" charset="0"/>
              </a:rPr>
              <a:t>PRODUCT</a:t>
            </a:r>
            <a:endParaRPr lang="ko-KR" altLang="en-US" dirty="0">
              <a:latin typeface="Wide Latin" panose="020A0A07050505020404" pitchFamily="18" charset="0"/>
            </a:endParaRPr>
          </a:p>
        </p:txBody>
      </p:sp>
      <p:grpSp>
        <p:nvGrpSpPr>
          <p:cNvPr id="26" name="그룹 25">
            <a:extLst>
              <a:ext uri="{FF2B5EF4-FFF2-40B4-BE49-F238E27FC236}">
                <a16:creationId xmlns:a16="http://schemas.microsoft.com/office/drawing/2014/main" id="{BB6196D8-9143-4168-B0E7-1589877B0743}"/>
              </a:ext>
            </a:extLst>
          </p:cNvPr>
          <p:cNvGrpSpPr/>
          <p:nvPr/>
        </p:nvGrpSpPr>
        <p:grpSpPr>
          <a:xfrm>
            <a:off x="2309849" y="771512"/>
            <a:ext cx="2282898" cy="4867936"/>
            <a:chOff x="5154649" y="1016397"/>
            <a:chExt cx="2282898" cy="4867936"/>
          </a:xfrm>
        </p:grpSpPr>
        <p:sp>
          <p:nvSpPr>
            <p:cNvPr id="16" name="TextBox 15">
              <a:extLst>
                <a:ext uri="{FF2B5EF4-FFF2-40B4-BE49-F238E27FC236}">
                  <a16:creationId xmlns:a16="http://schemas.microsoft.com/office/drawing/2014/main" id="{94C2DC01-4F72-405E-B661-AFDF71EA39E3}"/>
                </a:ext>
              </a:extLst>
            </p:cNvPr>
            <p:cNvSpPr txBox="1"/>
            <p:nvPr/>
          </p:nvSpPr>
          <p:spPr>
            <a:xfrm>
              <a:off x="5389145" y="1878740"/>
              <a:ext cx="961432" cy="400110"/>
            </a:xfrm>
            <a:prstGeom prst="rect">
              <a:avLst/>
            </a:prstGeom>
            <a:noFill/>
          </p:spPr>
          <p:txBody>
            <a:bodyPr wrap="square" rtlCol="0">
              <a:spAutoFit/>
            </a:bodyPr>
            <a:lstStyle/>
            <a:p>
              <a:pPr algn="l"/>
              <a:r>
                <a:rPr lang="ko-KR" altLang="en-US" sz="1000" b="1" dirty="0">
                  <a:solidFill>
                    <a:schemeClr val="bg1"/>
                  </a:solidFill>
                  <a:latin typeface="휴먼매직체" panose="02030504000101010101" pitchFamily="18" charset="-127"/>
                  <a:ea typeface="휴먼매직체" panose="02030504000101010101" pitchFamily="18" charset="-127"/>
                </a:rPr>
                <a:t>우리는</a:t>
              </a:r>
              <a:endParaRPr lang="en-US" altLang="ko-KR" sz="1000" b="1" dirty="0">
                <a:solidFill>
                  <a:schemeClr val="bg1"/>
                </a:solidFill>
                <a:latin typeface="휴먼매직체" panose="02030504000101010101" pitchFamily="18" charset="-127"/>
                <a:ea typeface="휴먼매직체" panose="02030504000101010101" pitchFamily="18" charset="-127"/>
              </a:endParaRPr>
            </a:p>
            <a:p>
              <a:pPr algn="l"/>
              <a:r>
                <a:rPr lang="ko-KR" altLang="en-US" sz="1000" b="1" dirty="0">
                  <a:solidFill>
                    <a:schemeClr val="bg1"/>
                  </a:solidFill>
                  <a:latin typeface="휴먼매직체" panose="02030504000101010101" pitchFamily="18" charset="-127"/>
                  <a:ea typeface="휴먼매직체" panose="02030504000101010101" pitchFamily="18" charset="-127"/>
                </a:rPr>
                <a:t>예술을 만든다</a:t>
              </a:r>
              <a:r>
                <a:rPr lang="en-US" altLang="ko-KR" sz="1000" b="1" dirty="0">
                  <a:solidFill>
                    <a:schemeClr val="bg1"/>
                  </a:solidFill>
                  <a:latin typeface="휴먼매직체" panose="02030504000101010101" pitchFamily="18" charset="-127"/>
                  <a:ea typeface="휴먼매직체" panose="02030504000101010101" pitchFamily="18" charset="-127"/>
                </a:rPr>
                <a:t>…</a:t>
              </a:r>
              <a:endParaRPr lang="ko-KR" altLang="en-US" sz="1000" b="1" dirty="0">
                <a:solidFill>
                  <a:schemeClr val="bg1"/>
                </a:solidFill>
                <a:latin typeface="휴먼매직체" panose="02030504000101010101" pitchFamily="18" charset="-127"/>
                <a:ea typeface="휴먼매직체" panose="02030504000101010101" pitchFamily="18" charset="-127"/>
              </a:endParaRPr>
            </a:p>
          </p:txBody>
        </p:sp>
        <p:sp>
          <p:nvSpPr>
            <p:cNvPr id="12" name="사각형: 둥근 모서리 11">
              <a:extLst>
                <a:ext uri="{FF2B5EF4-FFF2-40B4-BE49-F238E27FC236}">
                  <a16:creationId xmlns:a16="http://schemas.microsoft.com/office/drawing/2014/main" id="{7A58A3D4-C93F-4D84-9D57-0638E51ABB5D}"/>
                </a:ext>
              </a:extLst>
            </p:cNvPr>
            <p:cNvSpPr/>
            <p:nvPr/>
          </p:nvSpPr>
          <p:spPr>
            <a:xfrm>
              <a:off x="5154649" y="1016397"/>
              <a:ext cx="2282898" cy="48679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TextBox 26">
            <a:extLst>
              <a:ext uri="{FF2B5EF4-FFF2-40B4-BE49-F238E27FC236}">
                <a16:creationId xmlns:a16="http://schemas.microsoft.com/office/drawing/2014/main" id="{AA449288-59DC-4B72-9895-F257114DCBFF}"/>
              </a:ext>
            </a:extLst>
          </p:cNvPr>
          <p:cNvSpPr txBox="1"/>
          <p:nvPr/>
        </p:nvSpPr>
        <p:spPr>
          <a:xfrm>
            <a:off x="2309849" y="5884948"/>
            <a:ext cx="2423018" cy="369332"/>
          </a:xfrm>
          <a:prstGeom prst="rect">
            <a:avLst/>
          </a:prstGeom>
          <a:solidFill>
            <a:schemeClr val="bg1"/>
          </a:solidFill>
        </p:spPr>
        <p:txBody>
          <a:bodyPr wrap="square" rtlCol="0">
            <a:spAutoFit/>
          </a:bodyPr>
          <a:lstStyle/>
          <a:p>
            <a:pPr algn="ctr"/>
            <a:r>
              <a:rPr lang="en-US" altLang="ko-KR" dirty="0">
                <a:latin typeface="휴먼매직체" panose="02030504000101010101" pitchFamily="18" charset="-127"/>
                <a:ea typeface="휴먼매직체" panose="02030504000101010101" pitchFamily="18" charset="-127"/>
              </a:rPr>
              <a:t>&lt;</a:t>
            </a:r>
            <a:r>
              <a:rPr lang="ko-KR" altLang="en-US" dirty="0">
                <a:latin typeface="휴먼매직체" panose="02030504000101010101" pitchFamily="18" charset="-127"/>
                <a:ea typeface="휴먼매직체" panose="02030504000101010101" pitchFamily="18" charset="-127"/>
              </a:rPr>
              <a:t>로그인</a:t>
            </a:r>
            <a:r>
              <a:rPr lang="en-US" altLang="ko-KR" dirty="0">
                <a:latin typeface="휴먼매직체" panose="02030504000101010101" pitchFamily="18" charset="-127"/>
                <a:ea typeface="휴먼매직체" panose="02030504000101010101" pitchFamily="18" charset="-127"/>
              </a:rPr>
              <a:t>&gt;</a:t>
            </a:r>
            <a:endParaRPr lang="ko-KR" altLang="en-US" dirty="0">
              <a:latin typeface="휴먼매직체" panose="02030504000101010101" pitchFamily="18" charset="-127"/>
              <a:ea typeface="휴먼매직체" panose="02030504000101010101" pitchFamily="18" charset="-127"/>
            </a:endParaRPr>
          </a:p>
        </p:txBody>
      </p:sp>
      <p:sp>
        <p:nvSpPr>
          <p:cNvPr id="37" name="사각형: 둥근 모서리 36">
            <a:extLst>
              <a:ext uri="{FF2B5EF4-FFF2-40B4-BE49-F238E27FC236}">
                <a16:creationId xmlns:a16="http://schemas.microsoft.com/office/drawing/2014/main" id="{70E1E87E-F924-41A7-98B8-70E1F8DDEA84}"/>
              </a:ext>
            </a:extLst>
          </p:cNvPr>
          <p:cNvSpPr/>
          <p:nvPr/>
        </p:nvSpPr>
        <p:spPr>
          <a:xfrm>
            <a:off x="7797223" y="771512"/>
            <a:ext cx="2282898" cy="48679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1FEF8585-8D69-4974-B693-8F1572939D32}"/>
              </a:ext>
            </a:extLst>
          </p:cNvPr>
          <p:cNvSpPr txBox="1"/>
          <p:nvPr/>
        </p:nvSpPr>
        <p:spPr>
          <a:xfrm>
            <a:off x="7996341" y="5856751"/>
            <a:ext cx="1934049" cy="369332"/>
          </a:xfrm>
          <a:prstGeom prst="rect">
            <a:avLst/>
          </a:prstGeom>
          <a:solidFill>
            <a:schemeClr val="bg1"/>
          </a:solidFill>
        </p:spPr>
        <p:txBody>
          <a:bodyPr wrap="square" rtlCol="0">
            <a:spAutoFit/>
          </a:bodyPr>
          <a:lstStyle/>
          <a:p>
            <a:pPr algn="ctr"/>
            <a:r>
              <a:rPr lang="en-US" altLang="ko-KR" dirty="0">
                <a:latin typeface="휴먼매직체" panose="02030504000101010101" pitchFamily="18" charset="-127"/>
                <a:ea typeface="휴먼매직체" panose="02030504000101010101" pitchFamily="18" charset="-127"/>
              </a:rPr>
              <a:t>&lt;</a:t>
            </a:r>
            <a:r>
              <a:rPr lang="ko-KR" altLang="en-US" dirty="0">
                <a:latin typeface="휴먼매직체" panose="02030504000101010101" pitchFamily="18" charset="-127"/>
                <a:ea typeface="휴먼매직체" panose="02030504000101010101" pitchFamily="18" charset="-127"/>
              </a:rPr>
              <a:t>회원 가입</a:t>
            </a:r>
            <a:r>
              <a:rPr lang="en-US" altLang="ko-KR" dirty="0">
                <a:latin typeface="휴먼매직체" panose="02030504000101010101" pitchFamily="18" charset="-127"/>
                <a:ea typeface="휴먼매직체" panose="02030504000101010101" pitchFamily="18" charset="-127"/>
              </a:rPr>
              <a:t>&gt;</a:t>
            </a:r>
            <a:endParaRPr lang="ko-KR" altLang="en-US" dirty="0">
              <a:latin typeface="휴먼매직체" panose="02030504000101010101" pitchFamily="18" charset="-127"/>
              <a:ea typeface="휴먼매직체" panose="02030504000101010101" pitchFamily="18" charset="-127"/>
            </a:endParaRPr>
          </a:p>
        </p:txBody>
      </p:sp>
      <p:grpSp>
        <p:nvGrpSpPr>
          <p:cNvPr id="21" name="그룹 20">
            <a:extLst>
              <a:ext uri="{FF2B5EF4-FFF2-40B4-BE49-F238E27FC236}">
                <a16:creationId xmlns:a16="http://schemas.microsoft.com/office/drawing/2014/main" id="{E1A09BDF-99A3-4CE1-9F6C-B46935CCC931}"/>
              </a:ext>
            </a:extLst>
          </p:cNvPr>
          <p:cNvGrpSpPr/>
          <p:nvPr/>
        </p:nvGrpSpPr>
        <p:grpSpPr>
          <a:xfrm>
            <a:off x="2573341" y="5327862"/>
            <a:ext cx="1801013" cy="344335"/>
            <a:chOff x="2573341" y="5327862"/>
            <a:chExt cx="1801013" cy="344335"/>
          </a:xfrm>
        </p:grpSpPr>
        <p:sp>
          <p:nvSpPr>
            <p:cNvPr id="66" name="직사각형 65">
              <a:extLst>
                <a:ext uri="{FF2B5EF4-FFF2-40B4-BE49-F238E27FC236}">
                  <a16:creationId xmlns:a16="http://schemas.microsoft.com/office/drawing/2014/main" id="{83F2037C-C37A-4334-9812-CF4B63B11A5A}"/>
                </a:ext>
              </a:extLst>
            </p:cNvPr>
            <p:cNvSpPr/>
            <p:nvPr/>
          </p:nvSpPr>
          <p:spPr>
            <a:xfrm>
              <a:off x="2573341" y="5484395"/>
              <a:ext cx="423444" cy="172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만화</a:t>
              </a:r>
            </a:p>
          </p:txBody>
        </p:sp>
        <p:sp>
          <p:nvSpPr>
            <p:cNvPr id="67" name="직사각형 66">
              <a:extLst>
                <a:ext uri="{FF2B5EF4-FFF2-40B4-BE49-F238E27FC236}">
                  <a16:creationId xmlns:a16="http://schemas.microsoft.com/office/drawing/2014/main" id="{7EDCAD0A-31C5-4B22-B9F1-1BE3444A20D2}"/>
                </a:ext>
              </a:extLst>
            </p:cNvPr>
            <p:cNvSpPr/>
            <p:nvPr/>
          </p:nvSpPr>
          <p:spPr>
            <a:xfrm>
              <a:off x="3260277" y="548571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소설</a:t>
              </a:r>
            </a:p>
          </p:txBody>
        </p:sp>
        <p:pic>
          <p:nvPicPr>
            <p:cNvPr id="1028" name="Picture 4" descr="슈퍼 히어로, 배, 영웅, 만화 아이콘">
              <a:extLst>
                <a:ext uri="{FF2B5EF4-FFF2-40B4-BE49-F238E27FC236}">
                  <a16:creationId xmlns:a16="http://schemas.microsoft.com/office/drawing/2014/main" id="{0770ADA8-A07F-4C4F-A225-0B4144E36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332" y="5327862"/>
              <a:ext cx="179806" cy="1798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예약 아이콘">
              <a:extLst>
                <a:ext uri="{FF2B5EF4-FFF2-40B4-BE49-F238E27FC236}">
                  <a16:creationId xmlns:a16="http://schemas.microsoft.com/office/drawing/2014/main" id="{F9797283-8B75-4B07-91EF-B69F0B6DF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78" y="5329197"/>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톱니 바퀴, 실루엣 아이콘">
              <a:extLst>
                <a:ext uri="{FF2B5EF4-FFF2-40B4-BE49-F238E27FC236}">
                  <a16:creationId xmlns:a16="http://schemas.microsoft.com/office/drawing/2014/main" id="{22E53D02-9BCF-4D2F-821B-B1DBDCF04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8418" y="5335197"/>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70" name="직사각형 69">
              <a:extLst>
                <a:ext uri="{FF2B5EF4-FFF2-40B4-BE49-F238E27FC236}">
                  <a16:creationId xmlns:a16="http://schemas.microsoft.com/office/drawing/2014/main" id="{CD514EB3-6E9C-404C-A23E-DC3B66ABDEC0}"/>
                </a:ext>
              </a:extLst>
            </p:cNvPr>
            <p:cNvSpPr/>
            <p:nvPr/>
          </p:nvSpPr>
          <p:spPr>
            <a:xfrm>
              <a:off x="3950910" y="549219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설정</a:t>
              </a:r>
            </a:p>
          </p:txBody>
        </p:sp>
      </p:grpSp>
      <p:grpSp>
        <p:nvGrpSpPr>
          <p:cNvPr id="83" name="그룹 82">
            <a:extLst>
              <a:ext uri="{FF2B5EF4-FFF2-40B4-BE49-F238E27FC236}">
                <a16:creationId xmlns:a16="http://schemas.microsoft.com/office/drawing/2014/main" id="{BB973231-3249-4925-819B-F36C2408862D}"/>
              </a:ext>
            </a:extLst>
          </p:cNvPr>
          <p:cNvGrpSpPr/>
          <p:nvPr/>
        </p:nvGrpSpPr>
        <p:grpSpPr>
          <a:xfrm>
            <a:off x="8081138" y="5288242"/>
            <a:ext cx="1801013" cy="344335"/>
            <a:chOff x="2573341" y="5327862"/>
            <a:chExt cx="1801013" cy="344335"/>
          </a:xfrm>
        </p:grpSpPr>
        <p:sp>
          <p:nvSpPr>
            <p:cNvPr id="84" name="직사각형 83">
              <a:extLst>
                <a:ext uri="{FF2B5EF4-FFF2-40B4-BE49-F238E27FC236}">
                  <a16:creationId xmlns:a16="http://schemas.microsoft.com/office/drawing/2014/main" id="{97AD018A-2B2F-4B0F-B72A-8DA0253A7531}"/>
                </a:ext>
              </a:extLst>
            </p:cNvPr>
            <p:cNvSpPr/>
            <p:nvPr/>
          </p:nvSpPr>
          <p:spPr>
            <a:xfrm>
              <a:off x="2573341" y="5484395"/>
              <a:ext cx="423444" cy="172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만화</a:t>
              </a:r>
            </a:p>
          </p:txBody>
        </p:sp>
        <p:sp>
          <p:nvSpPr>
            <p:cNvPr id="85" name="직사각형 84">
              <a:extLst>
                <a:ext uri="{FF2B5EF4-FFF2-40B4-BE49-F238E27FC236}">
                  <a16:creationId xmlns:a16="http://schemas.microsoft.com/office/drawing/2014/main" id="{6F5FA50B-A2F6-4D99-985D-71C69013AF05}"/>
                </a:ext>
              </a:extLst>
            </p:cNvPr>
            <p:cNvSpPr/>
            <p:nvPr/>
          </p:nvSpPr>
          <p:spPr>
            <a:xfrm>
              <a:off x="3260277" y="548571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소설</a:t>
              </a:r>
            </a:p>
          </p:txBody>
        </p:sp>
        <p:pic>
          <p:nvPicPr>
            <p:cNvPr id="86" name="Picture 4" descr="슈퍼 히어로, 배, 영웅, 만화 아이콘">
              <a:extLst>
                <a:ext uri="{FF2B5EF4-FFF2-40B4-BE49-F238E27FC236}">
                  <a16:creationId xmlns:a16="http://schemas.microsoft.com/office/drawing/2014/main" id="{E2385083-FAF8-46EC-996C-8D2968BCE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332" y="5327862"/>
              <a:ext cx="179806" cy="17980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예약 아이콘">
              <a:extLst>
                <a:ext uri="{FF2B5EF4-FFF2-40B4-BE49-F238E27FC236}">
                  <a16:creationId xmlns:a16="http://schemas.microsoft.com/office/drawing/2014/main" id="{77459827-24A5-4FD5-AA32-5AFC029E4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78" y="5329197"/>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톱니 바퀴, 실루엣 아이콘">
              <a:extLst>
                <a:ext uri="{FF2B5EF4-FFF2-40B4-BE49-F238E27FC236}">
                  <a16:creationId xmlns:a16="http://schemas.microsoft.com/office/drawing/2014/main" id="{8C2E78A6-510C-4660-B8AF-3EDE3D36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8418" y="5335197"/>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89" name="직사각형 88">
              <a:extLst>
                <a:ext uri="{FF2B5EF4-FFF2-40B4-BE49-F238E27FC236}">
                  <a16:creationId xmlns:a16="http://schemas.microsoft.com/office/drawing/2014/main" id="{45140F5A-1707-484F-B365-008B53053FA0}"/>
                </a:ext>
              </a:extLst>
            </p:cNvPr>
            <p:cNvSpPr/>
            <p:nvPr/>
          </p:nvSpPr>
          <p:spPr>
            <a:xfrm>
              <a:off x="3950910" y="549219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설정</a:t>
              </a:r>
            </a:p>
          </p:txBody>
        </p:sp>
      </p:grpSp>
      <p:cxnSp>
        <p:nvCxnSpPr>
          <p:cNvPr id="92" name="직선 연결선 91">
            <a:extLst>
              <a:ext uri="{FF2B5EF4-FFF2-40B4-BE49-F238E27FC236}">
                <a16:creationId xmlns:a16="http://schemas.microsoft.com/office/drawing/2014/main" id="{14670C94-46FB-4AD8-A2AF-D9FFEB454339}"/>
              </a:ext>
            </a:extLst>
          </p:cNvPr>
          <p:cNvCxnSpPr/>
          <p:nvPr/>
        </p:nvCxnSpPr>
        <p:spPr>
          <a:xfrm>
            <a:off x="7816067" y="5217050"/>
            <a:ext cx="22640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6915C41A-5DB3-4C23-B597-EBD28644E9E7}"/>
              </a:ext>
            </a:extLst>
          </p:cNvPr>
          <p:cNvCxnSpPr/>
          <p:nvPr/>
        </p:nvCxnSpPr>
        <p:spPr>
          <a:xfrm>
            <a:off x="2328692" y="5317657"/>
            <a:ext cx="2264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431C859F-5CF5-41A7-A631-DF0D68B5D3E1}"/>
              </a:ext>
            </a:extLst>
          </p:cNvPr>
          <p:cNvPicPr>
            <a:picLocks noChangeAspect="1"/>
          </p:cNvPicPr>
          <p:nvPr/>
        </p:nvPicPr>
        <p:blipFill>
          <a:blip r:embed="rId5"/>
          <a:stretch>
            <a:fillRect/>
          </a:stretch>
        </p:blipFill>
        <p:spPr>
          <a:xfrm>
            <a:off x="2322628" y="1142616"/>
            <a:ext cx="2264054" cy="4166312"/>
          </a:xfrm>
          <a:prstGeom prst="rect">
            <a:avLst/>
          </a:prstGeom>
          <a:ln>
            <a:noFill/>
          </a:ln>
        </p:spPr>
      </p:pic>
      <p:sp>
        <p:nvSpPr>
          <p:cNvPr id="45" name="TextBox 44">
            <a:extLst>
              <a:ext uri="{FF2B5EF4-FFF2-40B4-BE49-F238E27FC236}">
                <a16:creationId xmlns:a16="http://schemas.microsoft.com/office/drawing/2014/main" id="{A5B2B2FF-C2E9-4DDE-9C18-4FDC747AC2B0}"/>
              </a:ext>
            </a:extLst>
          </p:cNvPr>
          <p:cNvSpPr txBox="1"/>
          <p:nvPr/>
        </p:nvSpPr>
        <p:spPr>
          <a:xfrm>
            <a:off x="3111999" y="1642143"/>
            <a:ext cx="720000" cy="646331"/>
          </a:xfrm>
          <a:prstGeom prst="rect">
            <a:avLst/>
          </a:prstGeom>
          <a:effectLst>
            <a:softEdge rad="38100"/>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ko-KR" altLang="en-US" b="1" dirty="0">
                <a:solidFill>
                  <a:schemeClr val="bg1"/>
                </a:solidFill>
                <a:latin typeface="휴먼모음T" panose="02030504000101010101" pitchFamily="18" charset="-127"/>
                <a:ea typeface="휴먼모음T" panose="02030504000101010101" pitchFamily="18" charset="-127"/>
              </a:rPr>
              <a:t>카 툰 </a:t>
            </a:r>
            <a:endParaRPr lang="en-US" altLang="ko-KR" b="1" dirty="0">
              <a:solidFill>
                <a:schemeClr val="bg1"/>
              </a:solidFill>
              <a:latin typeface="휴먼모음T" panose="02030504000101010101" pitchFamily="18" charset="-127"/>
              <a:ea typeface="휴먼모음T" panose="02030504000101010101" pitchFamily="18" charset="-127"/>
            </a:endParaRPr>
          </a:p>
          <a:p>
            <a:pPr algn="ctr"/>
            <a:r>
              <a:rPr lang="ko-KR" altLang="en-US" b="1" dirty="0">
                <a:solidFill>
                  <a:schemeClr val="bg1"/>
                </a:solidFill>
                <a:latin typeface="휴먼모음T" panose="02030504000101010101" pitchFamily="18" charset="-127"/>
                <a:ea typeface="휴먼모음T" panose="02030504000101010101" pitchFamily="18" charset="-127"/>
              </a:rPr>
              <a:t>월 </a:t>
            </a:r>
            <a:r>
              <a:rPr lang="ko-KR" altLang="en-US" b="1" dirty="0" err="1">
                <a:solidFill>
                  <a:schemeClr val="bg1"/>
                </a:solidFill>
                <a:latin typeface="휴먼모음T" panose="02030504000101010101" pitchFamily="18" charset="-127"/>
                <a:ea typeface="휴먼모음T" panose="02030504000101010101" pitchFamily="18" charset="-127"/>
              </a:rPr>
              <a:t>드</a:t>
            </a:r>
            <a:endParaRPr lang="ko-KR" altLang="en-US" b="1" dirty="0">
              <a:solidFill>
                <a:schemeClr val="bg1"/>
              </a:solidFill>
              <a:latin typeface="휴먼모음T" panose="02030504000101010101" pitchFamily="18" charset="-127"/>
              <a:ea typeface="휴먼모음T" panose="02030504000101010101" pitchFamily="18" charset="-127"/>
            </a:endParaRPr>
          </a:p>
        </p:txBody>
      </p:sp>
      <p:pic>
        <p:nvPicPr>
          <p:cNvPr id="8" name="그림 7">
            <a:extLst>
              <a:ext uri="{FF2B5EF4-FFF2-40B4-BE49-F238E27FC236}">
                <a16:creationId xmlns:a16="http://schemas.microsoft.com/office/drawing/2014/main" id="{3568E064-916D-4301-B3BD-16F0E88D85B4}"/>
              </a:ext>
            </a:extLst>
          </p:cNvPr>
          <p:cNvPicPr>
            <a:picLocks noChangeAspect="1"/>
          </p:cNvPicPr>
          <p:nvPr/>
        </p:nvPicPr>
        <p:blipFill>
          <a:blip r:embed="rId6"/>
          <a:stretch>
            <a:fillRect/>
          </a:stretch>
        </p:blipFill>
        <p:spPr>
          <a:xfrm>
            <a:off x="7816067" y="1148145"/>
            <a:ext cx="2264054" cy="4068905"/>
          </a:xfrm>
          <a:prstGeom prst="rect">
            <a:avLst/>
          </a:prstGeom>
        </p:spPr>
      </p:pic>
    </p:spTree>
    <p:extLst>
      <p:ext uri="{BB962C8B-B14F-4D97-AF65-F5344CB8AC3E}">
        <p14:creationId xmlns:p14="http://schemas.microsoft.com/office/powerpoint/2010/main" val="3940770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43E236-7E3A-48C0-BD68-DA32AB513B0A}"/>
              </a:ext>
            </a:extLst>
          </p:cNvPr>
          <p:cNvSpPr txBox="1"/>
          <p:nvPr/>
        </p:nvSpPr>
        <p:spPr>
          <a:xfrm>
            <a:off x="467360" y="294640"/>
            <a:ext cx="2651760" cy="369332"/>
          </a:xfrm>
          <a:prstGeom prst="rect">
            <a:avLst/>
          </a:prstGeom>
          <a:noFill/>
        </p:spPr>
        <p:txBody>
          <a:bodyPr wrap="square" rtlCol="0">
            <a:spAutoFit/>
          </a:bodyPr>
          <a:lstStyle/>
          <a:p>
            <a:r>
              <a:rPr lang="en-US" altLang="ko-KR" dirty="0">
                <a:latin typeface="Wide Latin" panose="020A0A07050505020404" pitchFamily="18" charset="0"/>
              </a:rPr>
              <a:t>PRODUCT</a:t>
            </a:r>
            <a:endParaRPr lang="ko-KR" altLang="en-US" dirty="0">
              <a:latin typeface="Wide Latin" panose="020A0A07050505020404" pitchFamily="18" charset="0"/>
            </a:endParaRPr>
          </a:p>
        </p:txBody>
      </p:sp>
      <p:grpSp>
        <p:nvGrpSpPr>
          <p:cNvPr id="26" name="그룹 25">
            <a:extLst>
              <a:ext uri="{FF2B5EF4-FFF2-40B4-BE49-F238E27FC236}">
                <a16:creationId xmlns:a16="http://schemas.microsoft.com/office/drawing/2014/main" id="{BB6196D8-9143-4168-B0E7-1589877B0743}"/>
              </a:ext>
            </a:extLst>
          </p:cNvPr>
          <p:cNvGrpSpPr/>
          <p:nvPr/>
        </p:nvGrpSpPr>
        <p:grpSpPr>
          <a:xfrm>
            <a:off x="2309849" y="771512"/>
            <a:ext cx="2282898" cy="4867936"/>
            <a:chOff x="5154649" y="1016397"/>
            <a:chExt cx="2282898" cy="4867936"/>
          </a:xfrm>
        </p:grpSpPr>
        <p:grpSp>
          <p:nvGrpSpPr>
            <p:cNvPr id="22" name="그룹 21">
              <a:extLst>
                <a:ext uri="{FF2B5EF4-FFF2-40B4-BE49-F238E27FC236}">
                  <a16:creationId xmlns:a16="http://schemas.microsoft.com/office/drawing/2014/main" id="{50FB3F4B-4A2C-4933-9AE1-02FE91C62A30}"/>
                </a:ext>
              </a:extLst>
            </p:cNvPr>
            <p:cNvGrpSpPr/>
            <p:nvPr/>
          </p:nvGrpSpPr>
          <p:grpSpPr>
            <a:xfrm>
              <a:off x="5173493" y="1775023"/>
              <a:ext cx="2264053" cy="1504951"/>
              <a:chOff x="5154649" y="1314450"/>
              <a:chExt cx="2282898" cy="1504951"/>
            </a:xfrm>
          </p:grpSpPr>
          <p:pic>
            <p:nvPicPr>
              <p:cNvPr id="5127" name="Picture 7" descr="Você já deve ter ouvido falar do Gabriel Picolo, um ilustrador Brasileiro que ficou famoso por uma série de imagens dos Jovens Titãs, que inclusive virou tendência de cosplay na CCXP.  A grande novidade é que o Gabriel acabou de confirmar em seu twitter, que terá a oportunidade de trabalhar oficialmente com o grupo de heróis. Ele fará uma nova série da equipe para o selo DC Ink, focado no público de jovens adultos. #GabrielPicolo #DC #Titãs #JovensTitãs #Picolo">
                <a:extLst>
                  <a:ext uri="{FF2B5EF4-FFF2-40B4-BE49-F238E27FC236}">
                    <a16:creationId xmlns:a16="http://schemas.microsoft.com/office/drawing/2014/main" id="{5C564565-8214-4BD9-8E3F-7B1B219FD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649" y="1314450"/>
                <a:ext cx="2282898" cy="15049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4C2DC01-4F72-405E-B661-AFDF71EA39E3}"/>
                  </a:ext>
                </a:extLst>
              </p:cNvPr>
              <p:cNvSpPr txBox="1"/>
              <p:nvPr/>
            </p:nvSpPr>
            <p:spPr>
              <a:xfrm>
                <a:off x="5372099" y="1418167"/>
                <a:ext cx="969435" cy="400110"/>
              </a:xfrm>
              <a:prstGeom prst="rect">
                <a:avLst/>
              </a:prstGeom>
              <a:noFill/>
            </p:spPr>
            <p:txBody>
              <a:bodyPr wrap="square" rtlCol="0">
                <a:spAutoFit/>
              </a:bodyPr>
              <a:lstStyle/>
              <a:p>
                <a:pPr algn="l"/>
                <a:r>
                  <a:rPr lang="ko-KR" altLang="en-US" sz="1000" b="1" dirty="0">
                    <a:solidFill>
                      <a:schemeClr val="bg1"/>
                    </a:solidFill>
                    <a:latin typeface="휴먼매직체" panose="02030504000101010101" pitchFamily="18" charset="-127"/>
                    <a:ea typeface="휴먼매직체" panose="02030504000101010101" pitchFamily="18" charset="-127"/>
                  </a:rPr>
                  <a:t>우리는</a:t>
                </a:r>
                <a:endParaRPr lang="en-US" altLang="ko-KR" sz="1000" b="1" dirty="0">
                  <a:solidFill>
                    <a:schemeClr val="bg1"/>
                  </a:solidFill>
                  <a:latin typeface="휴먼매직체" panose="02030504000101010101" pitchFamily="18" charset="-127"/>
                  <a:ea typeface="휴먼매직체" panose="02030504000101010101" pitchFamily="18" charset="-127"/>
                </a:endParaRPr>
              </a:p>
              <a:p>
                <a:pPr algn="l"/>
                <a:r>
                  <a:rPr lang="ko-KR" altLang="en-US" sz="1000" b="1" dirty="0">
                    <a:solidFill>
                      <a:schemeClr val="bg1"/>
                    </a:solidFill>
                    <a:latin typeface="휴먼매직체" panose="02030504000101010101" pitchFamily="18" charset="-127"/>
                    <a:ea typeface="휴먼매직체" panose="02030504000101010101" pitchFamily="18" charset="-127"/>
                  </a:rPr>
                  <a:t>예술을 만든다</a:t>
                </a:r>
                <a:r>
                  <a:rPr lang="en-US" altLang="ko-KR" sz="1000" b="1" dirty="0">
                    <a:solidFill>
                      <a:schemeClr val="bg1"/>
                    </a:solidFill>
                    <a:latin typeface="휴먼매직체" panose="02030504000101010101" pitchFamily="18" charset="-127"/>
                    <a:ea typeface="휴먼매직체" panose="02030504000101010101" pitchFamily="18" charset="-127"/>
                  </a:rPr>
                  <a:t>…</a:t>
                </a:r>
                <a:endParaRPr lang="ko-KR" altLang="en-US" sz="1000" b="1" dirty="0">
                  <a:solidFill>
                    <a:schemeClr val="bg1"/>
                  </a:solidFill>
                  <a:latin typeface="휴먼매직체" panose="02030504000101010101" pitchFamily="18" charset="-127"/>
                  <a:ea typeface="휴먼매직체" panose="02030504000101010101" pitchFamily="18" charset="-127"/>
                </a:endParaRPr>
              </a:p>
            </p:txBody>
          </p:sp>
        </p:grpSp>
        <p:sp>
          <p:nvSpPr>
            <p:cNvPr id="17" name="TextBox 16">
              <a:extLst>
                <a:ext uri="{FF2B5EF4-FFF2-40B4-BE49-F238E27FC236}">
                  <a16:creationId xmlns:a16="http://schemas.microsoft.com/office/drawing/2014/main" id="{90D92FE1-0594-49D5-90E3-226A32D369F6}"/>
                </a:ext>
              </a:extLst>
            </p:cNvPr>
            <p:cNvSpPr txBox="1"/>
            <p:nvPr/>
          </p:nvSpPr>
          <p:spPr>
            <a:xfrm>
              <a:off x="5173492" y="1525476"/>
              <a:ext cx="2264052" cy="215444"/>
            </a:xfrm>
            <a:prstGeom prst="rect">
              <a:avLst/>
            </a:prstGeom>
            <a:noFill/>
          </p:spPr>
          <p:txBody>
            <a:bodyPr wrap="square" rtlCol="0">
              <a:spAutoFit/>
            </a:bodyPr>
            <a:lstStyle/>
            <a:p>
              <a:pPr algn="ctr"/>
              <a:r>
                <a:rPr lang="ko-KR" altLang="en-US" sz="800" b="1" dirty="0" err="1">
                  <a:solidFill>
                    <a:schemeClr val="tx1">
                      <a:lumMod val="65000"/>
                      <a:lumOff val="35000"/>
                    </a:schemeClr>
                  </a:solidFill>
                  <a:latin typeface="휴먼모음T" panose="02030504000101010101" pitchFamily="18" charset="-127"/>
                  <a:ea typeface="휴먼모음T" panose="02030504000101010101" pitchFamily="18" charset="-127"/>
                </a:rPr>
                <a:t>카툰월드</a:t>
              </a:r>
              <a:endParaRPr lang="ko-KR" altLang="en-US" sz="800" b="1" dirty="0">
                <a:solidFill>
                  <a:schemeClr val="tx1">
                    <a:lumMod val="65000"/>
                    <a:lumOff val="35000"/>
                  </a:schemeClr>
                </a:solidFill>
                <a:latin typeface="휴먼모음T" panose="02030504000101010101" pitchFamily="18" charset="-127"/>
                <a:ea typeface="휴먼모음T" panose="02030504000101010101" pitchFamily="18" charset="-127"/>
              </a:endParaRPr>
            </a:p>
          </p:txBody>
        </p:sp>
        <p:pic>
          <p:nvPicPr>
            <p:cNvPr id="19" name="그림 18">
              <a:extLst>
                <a:ext uri="{FF2B5EF4-FFF2-40B4-BE49-F238E27FC236}">
                  <a16:creationId xmlns:a16="http://schemas.microsoft.com/office/drawing/2014/main" id="{CC50FA48-31C9-4EE5-BEFC-F8A841D1B289}"/>
                </a:ext>
              </a:extLst>
            </p:cNvPr>
            <p:cNvPicPr>
              <a:picLocks noChangeAspect="1"/>
            </p:cNvPicPr>
            <p:nvPr/>
          </p:nvPicPr>
          <p:blipFill>
            <a:blip r:embed="rId3"/>
            <a:stretch>
              <a:fillRect/>
            </a:stretch>
          </p:blipFill>
          <p:spPr>
            <a:xfrm>
              <a:off x="7104382" y="1457462"/>
              <a:ext cx="251015" cy="292091"/>
            </a:xfrm>
            <a:prstGeom prst="rect">
              <a:avLst/>
            </a:prstGeom>
          </p:spPr>
        </p:pic>
        <p:pic>
          <p:nvPicPr>
            <p:cNvPr id="23" name="그림 22">
              <a:extLst>
                <a:ext uri="{FF2B5EF4-FFF2-40B4-BE49-F238E27FC236}">
                  <a16:creationId xmlns:a16="http://schemas.microsoft.com/office/drawing/2014/main" id="{72385EC9-BBC3-44C4-A9D8-8FE43B330EC8}"/>
                </a:ext>
              </a:extLst>
            </p:cNvPr>
            <p:cNvPicPr>
              <a:picLocks noChangeAspect="1"/>
            </p:cNvPicPr>
            <p:nvPr/>
          </p:nvPicPr>
          <p:blipFill>
            <a:blip r:embed="rId4"/>
            <a:stretch>
              <a:fillRect/>
            </a:stretch>
          </p:blipFill>
          <p:spPr>
            <a:xfrm>
              <a:off x="5173493" y="1314450"/>
              <a:ext cx="2245208" cy="176924"/>
            </a:xfrm>
            <a:prstGeom prst="rect">
              <a:avLst/>
            </a:prstGeom>
          </p:spPr>
        </p:pic>
        <p:sp>
          <p:nvSpPr>
            <p:cNvPr id="12" name="사각형: 둥근 모서리 11">
              <a:extLst>
                <a:ext uri="{FF2B5EF4-FFF2-40B4-BE49-F238E27FC236}">
                  <a16:creationId xmlns:a16="http://schemas.microsoft.com/office/drawing/2014/main" id="{7A58A3D4-C93F-4D84-9D57-0638E51ABB5D}"/>
                </a:ext>
              </a:extLst>
            </p:cNvPr>
            <p:cNvSpPr/>
            <p:nvPr/>
          </p:nvSpPr>
          <p:spPr>
            <a:xfrm>
              <a:off x="5154649" y="1016397"/>
              <a:ext cx="2282898" cy="48679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TextBox 26">
            <a:extLst>
              <a:ext uri="{FF2B5EF4-FFF2-40B4-BE49-F238E27FC236}">
                <a16:creationId xmlns:a16="http://schemas.microsoft.com/office/drawing/2014/main" id="{AA449288-59DC-4B72-9895-F257114DCBFF}"/>
              </a:ext>
            </a:extLst>
          </p:cNvPr>
          <p:cNvSpPr txBox="1"/>
          <p:nvPr/>
        </p:nvSpPr>
        <p:spPr>
          <a:xfrm>
            <a:off x="2989864" y="5884948"/>
            <a:ext cx="922866" cy="369332"/>
          </a:xfrm>
          <a:prstGeom prst="rect">
            <a:avLst/>
          </a:prstGeom>
          <a:solidFill>
            <a:schemeClr val="bg1"/>
          </a:solidFill>
        </p:spPr>
        <p:txBody>
          <a:bodyPr wrap="square" rtlCol="0">
            <a:spAutoFit/>
          </a:bodyPr>
          <a:lstStyle/>
          <a:p>
            <a:pPr algn="ctr"/>
            <a:r>
              <a:rPr lang="en-US" altLang="ko-KR" dirty="0">
                <a:latin typeface="휴먼매직체" panose="02030504000101010101" pitchFamily="18" charset="-127"/>
                <a:ea typeface="휴먼매직체" panose="02030504000101010101" pitchFamily="18" charset="-127"/>
              </a:rPr>
              <a:t>&lt;</a:t>
            </a:r>
            <a:r>
              <a:rPr lang="ko-KR" altLang="en-US" dirty="0">
                <a:latin typeface="휴먼매직체" panose="02030504000101010101" pitchFamily="18" charset="-127"/>
                <a:ea typeface="휴먼매직체" panose="02030504000101010101" pitchFamily="18" charset="-127"/>
              </a:rPr>
              <a:t>메인</a:t>
            </a:r>
            <a:r>
              <a:rPr lang="en-US" altLang="ko-KR" dirty="0">
                <a:latin typeface="휴먼매직체" panose="02030504000101010101" pitchFamily="18" charset="-127"/>
                <a:ea typeface="휴먼매직체" panose="02030504000101010101" pitchFamily="18" charset="-127"/>
              </a:rPr>
              <a:t>&gt;</a:t>
            </a:r>
            <a:endParaRPr lang="ko-KR" altLang="en-US" dirty="0">
              <a:latin typeface="휴먼매직체" panose="02030504000101010101" pitchFamily="18" charset="-127"/>
              <a:ea typeface="휴먼매직체" panose="02030504000101010101" pitchFamily="18" charset="-127"/>
            </a:endParaRPr>
          </a:p>
        </p:txBody>
      </p:sp>
      <p:grpSp>
        <p:nvGrpSpPr>
          <p:cNvPr id="40" name="그룹 39">
            <a:extLst>
              <a:ext uri="{FF2B5EF4-FFF2-40B4-BE49-F238E27FC236}">
                <a16:creationId xmlns:a16="http://schemas.microsoft.com/office/drawing/2014/main" id="{87959789-2232-45D6-96A8-76A7F499862C}"/>
              </a:ext>
            </a:extLst>
          </p:cNvPr>
          <p:cNvGrpSpPr/>
          <p:nvPr/>
        </p:nvGrpSpPr>
        <p:grpSpPr>
          <a:xfrm>
            <a:off x="7797223" y="771512"/>
            <a:ext cx="2282898" cy="4867936"/>
            <a:chOff x="7566217" y="771512"/>
            <a:chExt cx="2282898" cy="4867936"/>
          </a:xfrm>
        </p:grpSpPr>
        <p:sp>
          <p:nvSpPr>
            <p:cNvPr id="32" name="TextBox 31">
              <a:extLst>
                <a:ext uri="{FF2B5EF4-FFF2-40B4-BE49-F238E27FC236}">
                  <a16:creationId xmlns:a16="http://schemas.microsoft.com/office/drawing/2014/main" id="{5E155390-C301-45A4-9D9D-95D227A869B0}"/>
                </a:ext>
              </a:extLst>
            </p:cNvPr>
            <p:cNvSpPr txBox="1"/>
            <p:nvPr/>
          </p:nvSpPr>
          <p:spPr>
            <a:xfrm>
              <a:off x="7585061" y="1280591"/>
              <a:ext cx="2264054" cy="215444"/>
            </a:xfrm>
            <a:prstGeom prst="rect">
              <a:avLst/>
            </a:prstGeom>
            <a:noFill/>
          </p:spPr>
          <p:txBody>
            <a:bodyPr wrap="square" rtlCol="0">
              <a:spAutoFit/>
            </a:bodyPr>
            <a:lstStyle/>
            <a:p>
              <a:pPr algn="ctr"/>
              <a:r>
                <a:rPr lang="ko-KR" altLang="en-US" sz="800" b="1" dirty="0" err="1">
                  <a:solidFill>
                    <a:schemeClr val="tx1">
                      <a:lumMod val="65000"/>
                      <a:lumOff val="35000"/>
                    </a:schemeClr>
                  </a:solidFill>
                  <a:latin typeface="휴먼모음T" panose="02030504000101010101" pitchFamily="18" charset="-127"/>
                  <a:ea typeface="휴먼모음T" panose="02030504000101010101" pitchFamily="18" charset="-127"/>
                </a:rPr>
                <a:t>카툰월드</a:t>
              </a:r>
              <a:endParaRPr lang="ko-KR" altLang="en-US" sz="800" b="1" dirty="0">
                <a:solidFill>
                  <a:schemeClr val="tx1">
                    <a:lumMod val="65000"/>
                    <a:lumOff val="35000"/>
                  </a:schemeClr>
                </a:solidFill>
                <a:latin typeface="휴먼모음T" panose="02030504000101010101" pitchFamily="18" charset="-127"/>
                <a:ea typeface="휴먼모음T" panose="02030504000101010101" pitchFamily="18" charset="-127"/>
              </a:endParaRPr>
            </a:p>
          </p:txBody>
        </p:sp>
        <p:pic>
          <p:nvPicPr>
            <p:cNvPr id="33" name="그림 32">
              <a:extLst>
                <a:ext uri="{FF2B5EF4-FFF2-40B4-BE49-F238E27FC236}">
                  <a16:creationId xmlns:a16="http://schemas.microsoft.com/office/drawing/2014/main" id="{F621ACDB-E757-42E0-B578-DE518C2EFC66}"/>
                </a:ext>
              </a:extLst>
            </p:cNvPr>
            <p:cNvPicPr>
              <a:picLocks noChangeAspect="1"/>
            </p:cNvPicPr>
            <p:nvPr/>
          </p:nvPicPr>
          <p:blipFill>
            <a:blip r:embed="rId3"/>
            <a:stretch>
              <a:fillRect/>
            </a:stretch>
          </p:blipFill>
          <p:spPr>
            <a:xfrm>
              <a:off x="9515950" y="1212577"/>
              <a:ext cx="251015" cy="292091"/>
            </a:xfrm>
            <a:prstGeom prst="rect">
              <a:avLst/>
            </a:prstGeom>
          </p:spPr>
        </p:pic>
        <p:pic>
          <p:nvPicPr>
            <p:cNvPr id="34" name="그림 33">
              <a:extLst>
                <a:ext uri="{FF2B5EF4-FFF2-40B4-BE49-F238E27FC236}">
                  <a16:creationId xmlns:a16="http://schemas.microsoft.com/office/drawing/2014/main" id="{0CF0FB16-826C-4271-AE86-7B65230E2A04}"/>
                </a:ext>
              </a:extLst>
            </p:cNvPr>
            <p:cNvPicPr>
              <a:picLocks noChangeAspect="1"/>
            </p:cNvPicPr>
            <p:nvPr/>
          </p:nvPicPr>
          <p:blipFill>
            <a:blip r:embed="rId4"/>
            <a:stretch>
              <a:fillRect/>
            </a:stretch>
          </p:blipFill>
          <p:spPr>
            <a:xfrm>
              <a:off x="7585061" y="1069565"/>
              <a:ext cx="2245208" cy="176924"/>
            </a:xfrm>
            <a:prstGeom prst="rect">
              <a:avLst/>
            </a:prstGeom>
          </p:spPr>
        </p:pic>
        <p:sp>
          <p:nvSpPr>
            <p:cNvPr id="37" name="사각형: 둥근 모서리 36">
              <a:extLst>
                <a:ext uri="{FF2B5EF4-FFF2-40B4-BE49-F238E27FC236}">
                  <a16:creationId xmlns:a16="http://schemas.microsoft.com/office/drawing/2014/main" id="{70E1E87E-F924-41A7-98B8-70E1F8DDEA84}"/>
                </a:ext>
              </a:extLst>
            </p:cNvPr>
            <p:cNvSpPr/>
            <p:nvPr/>
          </p:nvSpPr>
          <p:spPr>
            <a:xfrm>
              <a:off x="7566217" y="771512"/>
              <a:ext cx="2282898" cy="48679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3" name="TextBox 42">
            <a:extLst>
              <a:ext uri="{FF2B5EF4-FFF2-40B4-BE49-F238E27FC236}">
                <a16:creationId xmlns:a16="http://schemas.microsoft.com/office/drawing/2014/main" id="{1FEF8585-8D69-4974-B693-8F1572939D32}"/>
              </a:ext>
            </a:extLst>
          </p:cNvPr>
          <p:cNvSpPr txBox="1"/>
          <p:nvPr/>
        </p:nvSpPr>
        <p:spPr>
          <a:xfrm>
            <a:off x="8490974" y="5867173"/>
            <a:ext cx="922866" cy="369332"/>
          </a:xfrm>
          <a:prstGeom prst="rect">
            <a:avLst/>
          </a:prstGeom>
          <a:solidFill>
            <a:schemeClr val="bg1"/>
          </a:solidFill>
        </p:spPr>
        <p:txBody>
          <a:bodyPr wrap="square" rtlCol="0">
            <a:spAutoFit/>
          </a:bodyPr>
          <a:lstStyle/>
          <a:p>
            <a:pPr algn="ctr"/>
            <a:r>
              <a:rPr lang="en-US" altLang="ko-KR" dirty="0">
                <a:latin typeface="휴먼매직체" panose="02030504000101010101" pitchFamily="18" charset="-127"/>
                <a:ea typeface="휴먼매직체" panose="02030504000101010101" pitchFamily="18" charset="-127"/>
              </a:rPr>
              <a:t>&lt;</a:t>
            </a:r>
            <a:r>
              <a:rPr lang="ko-KR" altLang="en-US" dirty="0">
                <a:latin typeface="휴먼매직체" panose="02030504000101010101" pitchFamily="18" charset="-127"/>
                <a:ea typeface="휴먼매직체" panose="02030504000101010101" pitchFamily="18" charset="-127"/>
              </a:rPr>
              <a:t>목차</a:t>
            </a:r>
            <a:r>
              <a:rPr lang="en-US" altLang="ko-KR" dirty="0">
                <a:latin typeface="휴먼매직체" panose="02030504000101010101" pitchFamily="18" charset="-127"/>
                <a:ea typeface="휴먼매직체" panose="02030504000101010101" pitchFamily="18" charset="-127"/>
              </a:rPr>
              <a:t>&gt;</a:t>
            </a:r>
            <a:endParaRPr lang="ko-KR" altLang="en-US" dirty="0">
              <a:latin typeface="휴먼매직체" panose="02030504000101010101" pitchFamily="18" charset="-127"/>
              <a:ea typeface="휴먼매직체" panose="02030504000101010101" pitchFamily="18" charset="-127"/>
            </a:endParaRPr>
          </a:p>
        </p:txBody>
      </p:sp>
      <p:sp>
        <p:nvSpPr>
          <p:cNvPr id="35" name="직사각형 34">
            <a:extLst>
              <a:ext uri="{FF2B5EF4-FFF2-40B4-BE49-F238E27FC236}">
                <a16:creationId xmlns:a16="http://schemas.microsoft.com/office/drawing/2014/main" id="{E7097F98-54A1-427F-808D-8D93CDD8C933}"/>
              </a:ext>
            </a:extLst>
          </p:cNvPr>
          <p:cNvSpPr/>
          <p:nvPr/>
        </p:nvSpPr>
        <p:spPr>
          <a:xfrm>
            <a:off x="2328692" y="3042185"/>
            <a:ext cx="566908" cy="268074"/>
          </a:xfrm>
          <a:prstGeom prst="rect">
            <a:avLst/>
          </a:prstGeom>
          <a:solidFill>
            <a:srgbClr val="360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latin typeface="휴먼엑스포" panose="02030504000101010101" pitchFamily="18" charset="-127"/>
                <a:ea typeface="휴먼엑스포" panose="02030504000101010101" pitchFamily="18" charset="-127"/>
              </a:rPr>
              <a:t>신작</a:t>
            </a:r>
          </a:p>
        </p:txBody>
      </p:sp>
      <p:sp>
        <p:nvSpPr>
          <p:cNvPr id="42" name="직사각형 41">
            <a:extLst>
              <a:ext uri="{FF2B5EF4-FFF2-40B4-BE49-F238E27FC236}">
                <a16:creationId xmlns:a16="http://schemas.microsoft.com/office/drawing/2014/main" id="{2A187DDE-6C21-4F51-8AA0-2F4B38EBDCC7}"/>
              </a:ext>
            </a:extLst>
          </p:cNvPr>
          <p:cNvSpPr/>
          <p:nvPr/>
        </p:nvSpPr>
        <p:spPr>
          <a:xfrm>
            <a:off x="2891256" y="3042185"/>
            <a:ext cx="566908"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latin typeface="휴먼엑스포" panose="02030504000101010101" pitchFamily="18" charset="-127"/>
                <a:ea typeface="휴먼엑스포" panose="02030504000101010101" pitchFamily="18" charset="-127"/>
              </a:rPr>
              <a:t>명작</a:t>
            </a:r>
          </a:p>
        </p:txBody>
      </p:sp>
      <p:sp>
        <p:nvSpPr>
          <p:cNvPr id="44" name="직사각형 43">
            <a:extLst>
              <a:ext uri="{FF2B5EF4-FFF2-40B4-BE49-F238E27FC236}">
                <a16:creationId xmlns:a16="http://schemas.microsoft.com/office/drawing/2014/main" id="{0015E889-6DBC-451F-A7CF-533C19313F6A}"/>
              </a:ext>
            </a:extLst>
          </p:cNvPr>
          <p:cNvSpPr/>
          <p:nvPr/>
        </p:nvSpPr>
        <p:spPr>
          <a:xfrm>
            <a:off x="3453820" y="3042185"/>
            <a:ext cx="566908"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휴먼엑스포" panose="02030504000101010101" pitchFamily="18" charset="-127"/>
                <a:ea typeface="휴먼엑스포" panose="02030504000101010101" pitchFamily="18" charset="-127"/>
              </a:rPr>
              <a:t>스토리</a:t>
            </a:r>
          </a:p>
        </p:txBody>
      </p:sp>
      <p:sp>
        <p:nvSpPr>
          <p:cNvPr id="45" name="직사각형 44">
            <a:extLst>
              <a:ext uri="{FF2B5EF4-FFF2-40B4-BE49-F238E27FC236}">
                <a16:creationId xmlns:a16="http://schemas.microsoft.com/office/drawing/2014/main" id="{F9330642-555F-405F-BE37-A55C4582DFF2}"/>
              </a:ext>
            </a:extLst>
          </p:cNvPr>
          <p:cNvSpPr/>
          <p:nvPr/>
        </p:nvSpPr>
        <p:spPr>
          <a:xfrm>
            <a:off x="4025838" y="3042185"/>
            <a:ext cx="566908"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err="1">
                <a:solidFill>
                  <a:schemeClr val="tx1"/>
                </a:solidFill>
                <a:latin typeface="휴먼엑스포" panose="02030504000101010101" pitchFamily="18" charset="-127"/>
                <a:ea typeface="휴먼엑스포" panose="02030504000101010101" pitchFamily="18" charset="-127"/>
              </a:rPr>
              <a:t>병맛</a:t>
            </a:r>
            <a:endParaRPr lang="ko-KR" altLang="en-US" sz="1200" dirty="0">
              <a:solidFill>
                <a:schemeClr val="tx1"/>
              </a:solidFill>
              <a:latin typeface="휴먼엑스포" panose="02030504000101010101" pitchFamily="18" charset="-127"/>
              <a:ea typeface="휴먼엑스포" panose="02030504000101010101" pitchFamily="18" charset="-127"/>
            </a:endParaRPr>
          </a:p>
        </p:txBody>
      </p:sp>
      <p:sp>
        <p:nvSpPr>
          <p:cNvPr id="8" name="직사각형 7">
            <a:extLst>
              <a:ext uri="{FF2B5EF4-FFF2-40B4-BE49-F238E27FC236}">
                <a16:creationId xmlns:a16="http://schemas.microsoft.com/office/drawing/2014/main" id="{734D7409-E787-4E8D-81E6-2640EE2FF655}"/>
              </a:ext>
            </a:extLst>
          </p:cNvPr>
          <p:cNvSpPr/>
          <p:nvPr/>
        </p:nvSpPr>
        <p:spPr>
          <a:xfrm>
            <a:off x="2322267" y="3317355"/>
            <a:ext cx="756000" cy="734996"/>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E778A4E8-A49B-43B1-8FAD-B21BC78B78BF}"/>
              </a:ext>
            </a:extLst>
          </p:cNvPr>
          <p:cNvSpPr/>
          <p:nvPr/>
        </p:nvSpPr>
        <p:spPr>
          <a:xfrm>
            <a:off x="2322267" y="4050405"/>
            <a:ext cx="756000"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매직체" panose="02030504000101010101" pitchFamily="18" charset="-127"/>
                <a:ea typeface="휴먼매직체" panose="02030504000101010101" pitchFamily="18" charset="-127"/>
              </a:rPr>
              <a:t>신의 탑</a:t>
            </a:r>
            <a:endParaRPr lang="en-US" altLang="ko-KR" sz="800" dirty="0">
              <a:solidFill>
                <a:schemeClr val="tx1"/>
              </a:solidFill>
              <a:latin typeface="휴먼매직체" panose="02030504000101010101" pitchFamily="18" charset="-127"/>
              <a:ea typeface="휴먼매직체" panose="02030504000101010101" pitchFamily="18" charset="-127"/>
            </a:endParaRPr>
          </a:p>
          <a:p>
            <a:pPr algn="ctr"/>
            <a:r>
              <a:rPr lang="ko-KR" altLang="en-US" sz="800" dirty="0">
                <a:solidFill>
                  <a:srgbClr val="FF0000"/>
                </a:solidFill>
                <a:latin typeface="휴먼매직체" panose="02030504000101010101" pitchFamily="18" charset="-127"/>
                <a:ea typeface="휴먼매직체" panose="02030504000101010101" pitchFamily="18" charset="-127"/>
              </a:rPr>
              <a:t>★ </a:t>
            </a:r>
            <a:r>
              <a:rPr lang="en-US" altLang="ko-KR" sz="800" dirty="0">
                <a:solidFill>
                  <a:schemeClr val="tx1"/>
                </a:solidFill>
                <a:latin typeface="휴먼매직체" panose="02030504000101010101" pitchFamily="18" charset="-127"/>
                <a:ea typeface="휴먼매직체" panose="02030504000101010101" pitchFamily="18" charset="-127"/>
              </a:rPr>
              <a:t>5.0</a:t>
            </a:r>
            <a:endParaRPr lang="ko-KR" altLang="en-US" sz="800" dirty="0">
              <a:solidFill>
                <a:srgbClr val="FF0000"/>
              </a:solidFill>
              <a:latin typeface="휴먼매직체" panose="02030504000101010101" pitchFamily="18" charset="-127"/>
              <a:ea typeface="휴먼매직체" panose="02030504000101010101" pitchFamily="18" charset="-127"/>
            </a:endParaRPr>
          </a:p>
        </p:txBody>
      </p:sp>
      <p:sp>
        <p:nvSpPr>
          <p:cNvPr id="51" name="직사각형 50">
            <a:extLst>
              <a:ext uri="{FF2B5EF4-FFF2-40B4-BE49-F238E27FC236}">
                <a16:creationId xmlns:a16="http://schemas.microsoft.com/office/drawing/2014/main" id="{67CE27DD-DBA8-42EB-A706-A700CBFFDD24}"/>
              </a:ext>
            </a:extLst>
          </p:cNvPr>
          <p:cNvSpPr/>
          <p:nvPr/>
        </p:nvSpPr>
        <p:spPr>
          <a:xfrm>
            <a:off x="3064511" y="3317355"/>
            <a:ext cx="756000" cy="734996"/>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id="{4C9EDD05-AB2E-4D70-B75F-8A7B58FBD93D}"/>
              </a:ext>
            </a:extLst>
          </p:cNvPr>
          <p:cNvSpPr/>
          <p:nvPr/>
        </p:nvSpPr>
        <p:spPr>
          <a:xfrm>
            <a:off x="3820511" y="3317355"/>
            <a:ext cx="756000" cy="734996"/>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3435EC4C-7D99-42EF-8021-7161BE7EE820}"/>
              </a:ext>
            </a:extLst>
          </p:cNvPr>
          <p:cNvSpPr/>
          <p:nvPr/>
        </p:nvSpPr>
        <p:spPr>
          <a:xfrm>
            <a:off x="3068794" y="4050405"/>
            <a:ext cx="756000"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err="1">
                <a:solidFill>
                  <a:schemeClr val="tx1"/>
                </a:solidFill>
                <a:latin typeface="휴먼매직체" panose="02030504000101010101" pitchFamily="18" charset="-127"/>
                <a:ea typeface="휴먼매직체" panose="02030504000101010101" pitchFamily="18" charset="-127"/>
              </a:rPr>
              <a:t>갓오브하이스쿨</a:t>
            </a:r>
            <a:endParaRPr lang="en-US" altLang="ko-KR" sz="800" dirty="0">
              <a:solidFill>
                <a:schemeClr val="tx1"/>
              </a:solidFill>
              <a:latin typeface="휴먼매직체" panose="02030504000101010101" pitchFamily="18" charset="-127"/>
              <a:ea typeface="휴먼매직체" panose="02030504000101010101" pitchFamily="18" charset="-127"/>
            </a:endParaRPr>
          </a:p>
          <a:p>
            <a:pPr algn="ctr"/>
            <a:r>
              <a:rPr lang="ko-KR" altLang="en-US" sz="800" dirty="0">
                <a:solidFill>
                  <a:srgbClr val="FF0000"/>
                </a:solidFill>
                <a:latin typeface="휴먼매직체" panose="02030504000101010101" pitchFamily="18" charset="-127"/>
                <a:ea typeface="휴먼매직체" panose="02030504000101010101" pitchFamily="18" charset="-127"/>
              </a:rPr>
              <a:t>★ </a:t>
            </a:r>
            <a:r>
              <a:rPr lang="en-US" altLang="ko-KR" sz="800" dirty="0">
                <a:solidFill>
                  <a:schemeClr val="tx1"/>
                </a:solidFill>
                <a:latin typeface="휴먼매직체" panose="02030504000101010101" pitchFamily="18" charset="-127"/>
                <a:ea typeface="휴먼매직체" panose="02030504000101010101" pitchFamily="18" charset="-127"/>
              </a:rPr>
              <a:t>4.9</a:t>
            </a:r>
            <a:endParaRPr lang="ko-KR" altLang="en-US" sz="800" dirty="0">
              <a:solidFill>
                <a:srgbClr val="FF0000"/>
              </a:solidFill>
              <a:latin typeface="휴먼매직체" panose="02030504000101010101" pitchFamily="18" charset="-127"/>
              <a:ea typeface="휴먼매직체" panose="02030504000101010101" pitchFamily="18" charset="-127"/>
            </a:endParaRPr>
          </a:p>
        </p:txBody>
      </p:sp>
      <p:sp>
        <p:nvSpPr>
          <p:cNvPr id="54" name="직사각형 53">
            <a:extLst>
              <a:ext uri="{FF2B5EF4-FFF2-40B4-BE49-F238E27FC236}">
                <a16:creationId xmlns:a16="http://schemas.microsoft.com/office/drawing/2014/main" id="{430FF007-1CDF-4F2F-A09D-F597D4478C91}"/>
              </a:ext>
            </a:extLst>
          </p:cNvPr>
          <p:cNvSpPr/>
          <p:nvPr/>
        </p:nvSpPr>
        <p:spPr>
          <a:xfrm>
            <a:off x="3818370" y="4050405"/>
            <a:ext cx="756000"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err="1">
                <a:solidFill>
                  <a:schemeClr val="tx1"/>
                </a:solidFill>
                <a:latin typeface="휴먼매직체" panose="02030504000101010101" pitchFamily="18" charset="-127"/>
                <a:ea typeface="휴먼매직체" panose="02030504000101010101" pitchFamily="18" charset="-127"/>
              </a:rPr>
              <a:t>유미의세포들</a:t>
            </a:r>
            <a:endParaRPr lang="en-US" altLang="ko-KR" sz="800" dirty="0">
              <a:solidFill>
                <a:schemeClr val="tx1"/>
              </a:solidFill>
              <a:latin typeface="휴먼매직체" panose="02030504000101010101" pitchFamily="18" charset="-127"/>
              <a:ea typeface="휴먼매직체" panose="02030504000101010101" pitchFamily="18" charset="-127"/>
            </a:endParaRPr>
          </a:p>
          <a:p>
            <a:pPr algn="ctr"/>
            <a:r>
              <a:rPr lang="ko-KR" altLang="en-US" sz="800" dirty="0">
                <a:solidFill>
                  <a:srgbClr val="FF0000"/>
                </a:solidFill>
                <a:latin typeface="휴먼매직체" panose="02030504000101010101" pitchFamily="18" charset="-127"/>
                <a:ea typeface="휴먼매직체" panose="02030504000101010101" pitchFamily="18" charset="-127"/>
              </a:rPr>
              <a:t>★ </a:t>
            </a:r>
            <a:r>
              <a:rPr lang="en-US" altLang="ko-KR" sz="800" dirty="0">
                <a:solidFill>
                  <a:schemeClr val="tx1"/>
                </a:solidFill>
                <a:latin typeface="휴먼매직체" panose="02030504000101010101" pitchFamily="18" charset="-127"/>
                <a:ea typeface="휴먼매직체" panose="02030504000101010101" pitchFamily="18" charset="-127"/>
              </a:rPr>
              <a:t>4.8</a:t>
            </a:r>
            <a:endParaRPr lang="ko-KR" altLang="en-US" sz="800" dirty="0">
              <a:solidFill>
                <a:srgbClr val="FF0000"/>
              </a:solidFill>
              <a:latin typeface="휴먼매직체" panose="02030504000101010101" pitchFamily="18" charset="-127"/>
              <a:ea typeface="휴먼매직체" panose="02030504000101010101" pitchFamily="18" charset="-127"/>
            </a:endParaRPr>
          </a:p>
        </p:txBody>
      </p:sp>
      <p:sp>
        <p:nvSpPr>
          <p:cNvPr id="55" name="직사각형 54">
            <a:extLst>
              <a:ext uri="{FF2B5EF4-FFF2-40B4-BE49-F238E27FC236}">
                <a16:creationId xmlns:a16="http://schemas.microsoft.com/office/drawing/2014/main" id="{28E959A1-2AA7-4534-80A4-A466572E175A}"/>
              </a:ext>
            </a:extLst>
          </p:cNvPr>
          <p:cNvSpPr/>
          <p:nvPr/>
        </p:nvSpPr>
        <p:spPr>
          <a:xfrm>
            <a:off x="2324531" y="4316533"/>
            <a:ext cx="756000" cy="734996"/>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140F0F4E-5FEE-419C-BB38-F39FCD833EB5}"/>
              </a:ext>
            </a:extLst>
          </p:cNvPr>
          <p:cNvSpPr/>
          <p:nvPr/>
        </p:nvSpPr>
        <p:spPr>
          <a:xfrm>
            <a:off x="2324531" y="5049583"/>
            <a:ext cx="756000"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err="1">
                <a:solidFill>
                  <a:schemeClr val="tx1"/>
                </a:solidFill>
                <a:latin typeface="휴먼매직체" panose="02030504000101010101" pitchFamily="18" charset="-127"/>
                <a:ea typeface="휴먼매직체" panose="02030504000101010101" pitchFamily="18" charset="-127"/>
              </a:rPr>
              <a:t>호랭이형님</a:t>
            </a:r>
            <a:endParaRPr lang="en-US" altLang="ko-KR" sz="800" dirty="0">
              <a:solidFill>
                <a:schemeClr val="tx1"/>
              </a:solidFill>
              <a:latin typeface="휴먼매직체" panose="02030504000101010101" pitchFamily="18" charset="-127"/>
              <a:ea typeface="휴먼매직체" panose="02030504000101010101" pitchFamily="18" charset="-127"/>
            </a:endParaRPr>
          </a:p>
          <a:p>
            <a:pPr algn="ctr"/>
            <a:r>
              <a:rPr lang="ko-KR" altLang="en-US" sz="800" dirty="0">
                <a:solidFill>
                  <a:srgbClr val="FF0000"/>
                </a:solidFill>
                <a:latin typeface="휴먼매직체" panose="02030504000101010101" pitchFamily="18" charset="-127"/>
                <a:ea typeface="휴먼매직체" panose="02030504000101010101" pitchFamily="18" charset="-127"/>
              </a:rPr>
              <a:t>★ </a:t>
            </a:r>
            <a:r>
              <a:rPr lang="en-US" altLang="ko-KR" sz="800" dirty="0">
                <a:solidFill>
                  <a:schemeClr val="tx1"/>
                </a:solidFill>
                <a:latin typeface="휴먼매직체" panose="02030504000101010101" pitchFamily="18" charset="-127"/>
                <a:ea typeface="휴먼매직체" panose="02030504000101010101" pitchFamily="18" charset="-127"/>
              </a:rPr>
              <a:t>4.7</a:t>
            </a:r>
            <a:endParaRPr lang="ko-KR" altLang="en-US" sz="800" dirty="0">
              <a:solidFill>
                <a:srgbClr val="FF0000"/>
              </a:solidFill>
              <a:latin typeface="휴먼매직체" panose="02030504000101010101" pitchFamily="18" charset="-127"/>
              <a:ea typeface="휴먼매직체" panose="02030504000101010101" pitchFamily="18" charset="-127"/>
            </a:endParaRPr>
          </a:p>
        </p:txBody>
      </p:sp>
      <p:sp>
        <p:nvSpPr>
          <p:cNvPr id="57" name="직사각형 56">
            <a:extLst>
              <a:ext uri="{FF2B5EF4-FFF2-40B4-BE49-F238E27FC236}">
                <a16:creationId xmlns:a16="http://schemas.microsoft.com/office/drawing/2014/main" id="{4F389FB1-EC05-4D13-8208-61A1F867A64B}"/>
              </a:ext>
            </a:extLst>
          </p:cNvPr>
          <p:cNvSpPr/>
          <p:nvPr/>
        </p:nvSpPr>
        <p:spPr>
          <a:xfrm>
            <a:off x="3066775" y="4316533"/>
            <a:ext cx="756000" cy="734996"/>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B64B0B9E-9C7B-4153-A482-EE51F865E332}"/>
              </a:ext>
            </a:extLst>
          </p:cNvPr>
          <p:cNvSpPr/>
          <p:nvPr/>
        </p:nvSpPr>
        <p:spPr>
          <a:xfrm>
            <a:off x="3822775" y="4316533"/>
            <a:ext cx="756000" cy="734996"/>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74D9238-6DE3-4CF9-9721-375F19E089E8}"/>
              </a:ext>
            </a:extLst>
          </p:cNvPr>
          <p:cNvSpPr/>
          <p:nvPr/>
        </p:nvSpPr>
        <p:spPr>
          <a:xfrm>
            <a:off x="3071058" y="5049583"/>
            <a:ext cx="756000"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매직체" panose="02030504000101010101" pitchFamily="18" charset="-127"/>
                <a:ea typeface="휴먼매직체" panose="02030504000101010101" pitchFamily="18" charset="-127"/>
              </a:rPr>
              <a:t>여신강림</a:t>
            </a:r>
            <a:endParaRPr lang="en-US" altLang="ko-KR" sz="800" dirty="0">
              <a:solidFill>
                <a:schemeClr val="tx1"/>
              </a:solidFill>
              <a:latin typeface="휴먼매직체" panose="02030504000101010101" pitchFamily="18" charset="-127"/>
              <a:ea typeface="휴먼매직체" panose="02030504000101010101" pitchFamily="18" charset="-127"/>
            </a:endParaRPr>
          </a:p>
          <a:p>
            <a:pPr algn="ctr"/>
            <a:r>
              <a:rPr lang="ko-KR" altLang="en-US" sz="800" dirty="0">
                <a:solidFill>
                  <a:srgbClr val="FF0000"/>
                </a:solidFill>
                <a:latin typeface="휴먼매직체" panose="02030504000101010101" pitchFamily="18" charset="-127"/>
                <a:ea typeface="휴먼매직체" panose="02030504000101010101" pitchFamily="18" charset="-127"/>
              </a:rPr>
              <a:t>★ </a:t>
            </a:r>
            <a:r>
              <a:rPr lang="en-US" altLang="ko-KR" sz="800" dirty="0">
                <a:solidFill>
                  <a:schemeClr val="tx1"/>
                </a:solidFill>
                <a:latin typeface="휴먼매직체" panose="02030504000101010101" pitchFamily="18" charset="-127"/>
                <a:ea typeface="휴먼매직체" panose="02030504000101010101" pitchFamily="18" charset="-127"/>
              </a:rPr>
              <a:t>4.6</a:t>
            </a:r>
            <a:endParaRPr lang="ko-KR" altLang="en-US" sz="800" dirty="0">
              <a:solidFill>
                <a:srgbClr val="FF0000"/>
              </a:solidFill>
              <a:latin typeface="휴먼매직체" panose="02030504000101010101" pitchFamily="18" charset="-127"/>
              <a:ea typeface="휴먼매직체" panose="02030504000101010101" pitchFamily="18" charset="-127"/>
            </a:endParaRPr>
          </a:p>
        </p:txBody>
      </p:sp>
      <p:sp>
        <p:nvSpPr>
          <p:cNvPr id="60" name="직사각형 59">
            <a:extLst>
              <a:ext uri="{FF2B5EF4-FFF2-40B4-BE49-F238E27FC236}">
                <a16:creationId xmlns:a16="http://schemas.microsoft.com/office/drawing/2014/main" id="{C467071E-3472-4C5D-A697-66EFF367DE4A}"/>
              </a:ext>
            </a:extLst>
          </p:cNvPr>
          <p:cNvSpPr/>
          <p:nvPr/>
        </p:nvSpPr>
        <p:spPr>
          <a:xfrm>
            <a:off x="3820634" y="5049583"/>
            <a:ext cx="756000"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매직체" panose="02030504000101010101" pitchFamily="18" charset="-127"/>
                <a:ea typeface="휴먼매직체" panose="02030504000101010101" pitchFamily="18" charset="-127"/>
              </a:rPr>
              <a:t>외모지상주의</a:t>
            </a:r>
            <a:endParaRPr lang="en-US" altLang="ko-KR" sz="800" dirty="0">
              <a:solidFill>
                <a:schemeClr val="tx1"/>
              </a:solidFill>
              <a:latin typeface="휴먼매직체" panose="02030504000101010101" pitchFamily="18" charset="-127"/>
              <a:ea typeface="휴먼매직체" panose="02030504000101010101" pitchFamily="18" charset="-127"/>
            </a:endParaRPr>
          </a:p>
          <a:p>
            <a:pPr algn="ctr"/>
            <a:r>
              <a:rPr lang="ko-KR" altLang="en-US" sz="800" dirty="0">
                <a:solidFill>
                  <a:srgbClr val="FF0000"/>
                </a:solidFill>
                <a:latin typeface="휴먼매직체" panose="02030504000101010101" pitchFamily="18" charset="-127"/>
                <a:ea typeface="휴먼매직체" panose="02030504000101010101" pitchFamily="18" charset="-127"/>
              </a:rPr>
              <a:t>★ </a:t>
            </a:r>
            <a:r>
              <a:rPr lang="en-US" altLang="ko-KR" sz="800" dirty="0">
                <a:solidFill>
                  <a:schemeClr val="tx1"/>
                </a:solidFill>
                <a:latin typeface="휴먼매직체" panose="02030504000101010101" pitchFamily="18" charset="-127"/>
                <a:ea typeface="휴먼매직체" panose="02030504000101010101" pitchFamily="18" charset="-127"/>
              </a:rPr>
              <a:t>4.5</a:t>
            </a:r>
            <a:endParaRPr lang="ko-KR" altLang="en-US" sz="800" dirty="0">
              <a:solidFill>
                <a:srgbClr val="FF0000"/>
              </a:solidFill>
              <a:latin typeface="휴먼매직체" panose="02030504000101010101" pitchFamily="18" charset="-127"/>
              <a:ea typeface="휴먼매직체" panose="02030504000101010101" pitchFamily="18" charset="-127"/>
            </a:endParaRPr>
          </a:p>
        </p:txBody>
      </p:sp>
      <p:grpSp>
        <p:nvGrpSpPr>
          <p:cNvPr id="21" name="그룹 20">
            <a:extLst>
              <a:ext uri="{FF2B5EF4-FFF2-40B4-BE49-F238E27FC236}">
                <a16:creationId xmlns:a16="http://schemas.microsoft.com/office/drawing/2014/main" id="{E1A09BDF-99A3-4CE1-9F6C-B46935CCC931}"/>
              </a:ext>
            </a:extLst>
          </p:cNvPr>
          <p:cNvGrpSpPr/>
          <p:nvPr/>
        </p:nvGrpSpPr>
        <p:grpSpPr>
          <a:xfrm>
            <a:off x="2573341" y="5327862"/>
            <a:ext cx="1801013" cy="344335"/>
            <a:chOff x="2573341" y="5327862"/>
            <a:chExt cx="1801013" cy="344335"/>
          </a:xfrm>
        </p:grpSpPr>
        <p:sp>
          <p:nvSpPr>
            <p:cNvPr id="66" name="직사각형 65">
              <a:extLst>
                <a:ext uri="{FF2B5EF4-FFF2-40B4-BE49-F238E27FC236}">
                  <a16:creationId xmlns:a16="http://schemas.microsoft.com/office/drawing/2014/main" id="{83F2037C-C37A-4334-9812-CF4B63B11A5A}"/>
                </a:ext>
              </a:extLst>
            </p:cNvPr>
            <p:cNvSpPr/>
            <p:nvPr/>
          </p:nvSpPr>
          <p:spPr>
            <a:xfrm>
              <a:off x="2573341" y="5484395"/>
              <a:ext cx="423444" cy="172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만화</a:t>
              </a:r>
            </a:p>
          </p:txBody>
        </p:sp>
        <p:sp>
          <p:nvSpPr>
            <p:cNvPr id="67" name="직사각형 66">
              <a:extLst>
                <a:ext uri="{FF2B5EF4-FFF2-40B4-BE49-F238E27FC236}">
                  <a16:creationId xmlns:a16="http://schemas.microsoft.com/office/drawing/2014/main" id="{7EDCAD0A-31C5-4B22-B9F1-1BE3444A20D2}"/>
                </a:ext>
              </a:extLst>
            </p:cNvPr>
            <p:cNvSpPr/>
            <p:nvPr/>
          </p:nvSpPr>
          <p:spPr>
            <a:xfrm>
              <a:off x="3260277" y="548571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소설</a:t>
              </a:r>
            </a:p>
          </p:txBody>
        </p:sp>
        <p:pic>
          <p:nvPicPr>
            <p:cNvPr id="1028" name="Picture 4" descr="슈퍼 히어로, 배, 영웅, 만화 아이콘">
              <a:extLst>
                <a:ext uri="{FF2B5EF4-FFF2-40B4-BE49-F238E27FC236}">
                  <a16:creationId xmlns:a16="http://schemas.microsoft.com/office/drawing/2014/main" id="{0770ADA8-A07F-4C4F-A225-0B4144E36A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0332" y="5327862"/>
              <a:ext cx="179806" cy="1798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예약 아이콘">
              <a:extLst>
                <a:ext uri="{FF2B5EF4-FFF2-40B4-BE49-F238E27FC236}">
                  <a16:creationId xmlns:a16="http://schemas.microsoft.com/office/drawing/2014/main" id="{F9797283-8B75-4B07-91EF-B69F0B6DF4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4278" y="5329197"/>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톱니 바퀴, 실루엣 아이콘">
              <a:extLst>
                <a:ext uri="{FF2B5EF4-FFF2-40B4-BE49-F238E27FC236}">
                  <a16:creationId xmlns:a16="http://schemas.microsoft.com/office/drawing/2014/main" id="{22E53D02-9BCF-4D2F-821B-B1DBDCF04F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8418" y="5335197"/>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70" name="직사각형 69">
              <a:extLst>
                <a:ext uri="{FF2B5EF4-FFF2-40B4-BE49-F238E27FC236}">
                  <a16:creationId xmlns:a16="http://schemas.microsoft.com/office/drawing/2014/main" id="{CD514EB3-6E9C-404C-A23E-DC3B66ABDEC0}"/>
                </a:ext>
              </a:extLst>
            </p:cNvPr>
            <p:cNvSpPr/>
            <p:nvPr/>
          </p:nvSpPr>
          <p:spPr>
            <a:xfrm>
              <a:off x="3950910" y="549219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설정</a:t>
              </a:r>
            </a:p>
          </p:txBody>
        </p:sp>
      </p:grpSp>
      <p:sp>
        <p:nvSpPr>
          <p:cNvPr id="14" name="직사각형 13">
            <a:extLst>
              <a:ext uri="{FF2B5EF4-FFF2-40B4-BE49-F238E27FC236}">
                <a16:creationId xmlns:a16="http://schemas.microsoft.com/office/drawing/2014/main" id="{A6FE5B5B-0637-4D01-A84B-4FB5973F2DA6}"/>
              </a:ext>
            </a:extLst>
          </p:cNvPr>
          <p:cNvSpPr/>
          <p:nvPr/>
        </p:nvSpPr>
        <p:spPr>
          <a:xfrm>
            <a:off x="7797223" y="1530139"/>
            <a:ext cx="2282898" cy="336984"/>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TextBox 72">
            <a:extLst>
              <a:ext uri="{FF2B5EF4-FFF2-40B4-BE49-F238E27FC236}">
                <a16:creationId xmlns:a16="http://schemas.microsoft.com/office/drawing/2014/main" id="{87A1E1F3-29E5-4B18-A513-894B857881A9}"/>
              </a:ext>
            </a:extLst>
          </p:cNvPr>
          <p:cNvSpPr txBox="1"/>
          <p:nvPr/>
        </p:nvSpPr>
        <p:spPr>
          <a:xfrm>
            <a:off x="7866846" y="1604500"/>
            <a:ext cx="1067802" cy="246221"/>
          </a:xfrm>
          <a:prstGeom prst="rect">
            <a:avLst/>
          </a:prstGeom>
          <a:noFill/>
        </p:spPr>
        <p:txBody>
          <a:bodyPr wrap="square" rtlCol="0">
            <a:spAutoFit/>
          </a:bodyPr>
          <a:lstStyle/>
          <a:p>
            <a:pPr algn="l"/>
            <a:r>
              <a:rPr lang="ko-KR" altLang="en-US" sz="1000" b="1" dirty="0">
                <a:solidFill>
                  <a:schemeClr val="tx1">
                    <a:lumMod val="65000"/>
                    <a:lumOff val="35000"/>
                  </a:schemeClr>
                </a:solidFill>
                <a:latin typeface="휴먼모음T" panose="02030504000101010101" pitchFamily="18" charset="-127"/>
                <a:ea typeface="휴먼모음T" panose="02030504000101010101" pitchFamily="18" charset="-127"/>
              </a:rPr>
              <a:t>국민대이야기</a:t>
            </a:r>
          </a:p>
        </p:txBody>
      </p:sp>
      <p:cxnSp>
        <p:nvCxnSpPr>
          <p:cNvPr id="18" name="직선 연결선 17">
            <a:extLst>
              <a:ext uri="{FF2B5EF4-FFF2-40B4-BE49-F238E27FC236}">
                <a16:creationId xmlns:a16="http://schemas.microsoft.com/office/drawing/2014/main" id="{04FF91CA-A80B-4B23-94E0-DE770B09154C}"/>
              </a:ext>
            </a:extLst>
          </p:cNvPr>
          <p:cNvCxnSpPr/>
          <p:nvPr/>
        </p:nvCxnSpPr>
        <p:spPr>
          <a:xfrm>
            <a:off x="7820381" y="1864687"/>
            <a:ext cx="22640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3C486D94-87B2-45D4-8011-E5E18B0AA6D5}"/>
              </a:ext>
            </a:extLst>
          </p:cNvPr>
          <p:cNvPicPr>
            <a:picLocks noChangeAspect="1"/>
          </p:cNvPicPr>
          <p:nvPr/>
        </p:nvPicPr>
        <p:blipFill>
          <a:blip r:embed="rId14"/>
          <a:stretch>
            <a:fillRect/>
          </a:stretch>
        </p:blipFill>
        <p:spPr>
          <a:xfrm>
            <a:off x="7832166" y="2258164"/>
            <a:ext cx="733622" cy="576000"/>
          </a:xfrm>
          <a:prstGeom prst="rect">
            <a:avLst/>
          </a:prstGeom>
        </p:spPr>
      </p:pic>
      <p:pic>
        <p:nvPicPr>
          <p:cNvPr id="78" name="그림 77">
            <a:extLst>
              <a:ext uri="{FF2B5EF4-FFF2-40B4-BE49-F238E27FC236}">
                <a16:creationId xmlns:a16="http://schemas.microsoft.com/office/drawing/2014/main" id="{CDA483DA-A2CB-4A4A-8175-09A652EE210E}"/>
              </a:ext>
            </a:extLst>
          </p:cNvPr>
          <p:cNvPicPr>
            <a:picLocks noChangeAspect="1"/>
          </p:cNvPicPr>
          <p:nvPr/>
        </p:nvPicPr>
        <p:blipFill>
          <a:blip r:embed="rId14"/>
          <a:stretch>
            <a:fillRect/>
          </a:stretch>
        </p:blipFill>
        <p:spPr>
          <a:xfrm>
            <a:off x="7832166" y="2924279"/>
            <a:ext cx="733622" cy="576000"/>
          </a:xfrm>
          <a:prstGeom prst="rect">
            <a:avLst/>
          </a:prstGeom>
        </p:spPr>
      </p:pic>
      <p:pic>
        <p:nvPicPr>
          <p:cNvPr id="79" name="그림 78">
            <a:extLst>
              <a:ext uri="{FF2B5EF4-FFF2-40B4-BE49-F238E27FC236}">
                <a16:creationId xmlns:a16="http://schemas.microsoft.com/office/drawing/2014/main" id="{0039E892-4461-4BA8-9475-97EFB9C1D3B8}"/>
              </a:ext>
            </a:extLst>
          </p:cNvPr>
          <p:cNvPicPr>
            <a:picLocks noChangeAspect="1"/>
          </p:cNvPicPr>
          <p:nvPr/>
        </p:nvPicPr>
        <p:blipFill>
          <a:blip r:embed="rId14"/>
          <a:stretch>
            <a:fillRect/>
          </a:stretch>
        </p:blipFill>
        <p:spPr>
          <a:xfrm>
            <a:off x="7832166" y="3598726"/>
            <a:ext cx="733622" cy="576000"/>
          </a:xfrm>
          <a:prstGeom prst="rect">
            <a:avLst/>
          </a:prstGeom>
        </p:spPr>
      </p:pic>
      <p:pic>
        <p:nvPicPr>
          <p:cNvPr id="80" name="그림 79">
            <a:extLst>
              <a:ext uri="{FF2B5EF4-FFF2-40B4-BE49-F238E27FC236}">
                <a16:creationId xmlns:a16="http://schemas.microsoft.com/office/drawing/2014/main" id="{54C7FB4A-C591-48E8-B211-106B648ECA68}"/>
              </a:ext>
            </a:extLst>
          </p:cNvPr>
          <p:cNvPicPr>
            <a:picLocks noChangeAspect="1"/>
          </p:cNvPicPr>
          <p:nvPr/>
        </p:nvPicPr>
        <p:blipFill>
          <a:blip r:embed="rId14"/>
          <a:stretch>
            <a:fillRect/>
          </a:stretch>
        </p:blipFill>
        <p:spPr>
          <a:xfrm>
            <a:off x="7832166" y="4270638"/>
            <a:ext cx="733622" cy="576000"/>
          </a:xfrm>
          <a:prstGeom prst="rect">
            <a:avLst/>
          </a:prstGeom>
        </p:spPr>
      </p:pic>
      <p:grpSp>
        <p:nvGrpSpPr>
          <p:cNvPr id="83" name="그룹 82">
            <a:extLst>
              <a:ext uri="{FF2B5EF4-FFF2-40B4-BE49-F238E27FC236}">
                <a16:creationId xmlns:a16="http://schemas.microsoft.com/office/drawing/2014/main" id="{BB973231-3249-4925-819B-F36C2408862D}"/>
              </a:ext>
            </a:extLst>
          </p:cNvPr>
          <p:cNvGrpSpPr/>
          <p:nvPr/>
        </p:nvGrpSpPr>
        <p:grpSpPr>
          <a:xfrm>
            <a:off x="8081138" y="5288242"/>
            <a:ext cx="1801013" cy="344335"/>
            <a:chOff x="2573341" y="5327862"/>
            <a:chExt cx="1801013" cy="344335"/>
          </a:xfrm>
        </p:grpSpPr>
        <p:sp>
          <p:nvSpPr>
            <p:cNvPr id="84" name="직사각형 83">
              <a:extLst>
                <a:ext uri="{FF2B5EF4-FFF2-40B4-BE49-F238E27FC236}">
                  <a16:creationId xmlns:a16="http://schemas.microsoft.com/office/drawing/2014/main" id="{97AD018A-2B2F-4B0F-B72A-8DA0253A7531}"/>
                </a:ext>
              </a:extLst>
            </p:cNvPr>
            <p:cNvSpPr/>
            <p:nvPr/>
          </p:nvSpPr>
          <p:spPr>
            <a:xfrm>
              <a:off x="2573341" y="5484395"/>
              <a:ext cx="423444" cy="172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만화</a:t>
              </a:r>
            </a:p>
          </p:txBody>
        </p:sp>
        <p:sp>
          <p:nvSpPr>
            <p:cNvPr id="85" name="직사각형 84">
              <a:extLst>
                <a:ext uri="{FF2B5EF4-FFF2-40B4-BE49-F238E27FC236}">
                  <a16:creationId xmlns:a16="http://schemas.microsoft.com/office/drawing/2014/main" id="{6F5FA50B-A2F6-4D99-985D-71C69013AF05}"/>
                </a:ext>
              </a:extLst>
            </p:cNvPr>
            <p:cNvSpPr/>
            <p:nvPr/>
          </p:nvSpPr>
          <p:spPr>
            <a:xfrm>
              <a:off x="3260277" y="548571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소설</a:t>
              </a:r>
            </a:p>
          </p:txBody>
        </p:sp>
        <p:pic>
          <p:nvPicPr>
            <p:cNvPr id="86" name="Picture 4" descr="슈퍼 히어로, 배, 영웅, 만화 아이콘">
              <a:extLst>
                <a:ext uri="{FF2B5EF4-FFF2-40B4-BE49-F238E27FC236}">
                  <a16:creationId xmlns:a16="http://schemas.microsoft.com/office/drawing/2014/main" id="{E2385083-FAF8-46EC-996C-8D2968BCE9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0332" y="5327862"/>
              <a:ext cx="179806" cy="17980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예약 아이콘">
              <a:extLst>
                <a:ext uri="{FF2B5EF4-FFF2-40B4-BE49-F238E27FC236}">
                  <a16:creationId xmlns:a16="http://schemas.microsoft.com/office/drawing/2014/main" id="{77459827-24A5-4FD5-AA32-5AFC029E475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4278" y="5329197"/>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톱니 바퀴, 실루엣 아이콘">
              <a:extLst>
                <a:ext uri="{FF2B5EF4-FFF2-40B4-BE49-F238E27FC236}">
                  <a16:creationId xmlns:a16="http://schemas.microsoft.com/office/drawing/2014/main" id="{8C2E78A6-510C-4660-B8AF-3EDE3D3600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8418" y="5335197"/>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89" name="직사각형 88">
              <a:extLst>
                <a:ext uri="{FF2B5EF4-FFF2-40B4-BE49-F238E27FC236}">
                  <a16:creationId xmlns:a16="http://schemas.microsoft.com/office/drawing/2014/main" id="{45140F5A-1707-484F-B365-008B53053FA0}"/>
                </a:ext>
              </a:extLst>
            </p:cNvPr>
            <p:cNvSpPr/>
            <p:nvPr/>
          </p:nvSpPr>
          <p:spPr>
            <a:xfrm>
              <a:off x="3950910" y="549219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설정</a:t>
              </a:r>
            </a:p>
          </p:txBody>
        </p:sp>
      </p:grpSp>
      <p:cxnSp>
        <p:nvCxnSpPr>
          <p:cNvPr id="75" name="직선 연결선 74">
            <a:extLst>
              <a:ext uri="{FF2B5EF4-FFF2-40B4-BE49-F238E27FC236}">
                <a16:creationId xmlns:a16="http://schemas.microsoft.com/office/drawing/2014/main" id="{18BDC77A-8EA5-41A0-857B-225B05339CF2}"/>
              </a:ext>
            </a:extLst>
          </p:cNvPr>
          <p:cNvCxnSpPr>
            <a:cxnSpLocks/>
          </p:cNvCxnSpPr>
          <p:nvPr/>
        </p:nvCxnSpPr>
        <p:spPr>
          <a:xfrm>
            <a:off x="7972522" y="2878045"/>
            <a:ext cx="2019300" cy="0"/>
          </a:xfrm>
          <a:prstGeom prst="line">
            <a:avLst/>
          </a:prstGeom>
          <a:ln w="3175">
            <a:solidFill>
              <a:schemeClr val="accent1">
                <a:alpha val="19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28A05396-B27F-4620-ABEF-14EDB95B5E17}"/>
              </a:ext>
            </a:extLst>
          </p:cNvPr>
          <p:cNvCxnSpPr>
            <a:cxnSpLocks/>
          </p:cNvCxnSpPr>
          <p:nvPr/>
        </p:nvCxnSpPr>
        <p:spPr>
          <a:xfrm>
            <a:off x="7982012" y="3538445"/>
            <a:ext cx="2019300" cy="0"/>
          </a:xfrm>
          <a:prstGeom prst="line">
            <a:avLst/>
          </a:prstGeom>
          <a:ln w="3175">
            <a:solidFill>
              <a:schemeClr val="accent1">
                <a:alpha val="19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30D7F79C-6E6D-4347-B7B9-B9E249E4BF35}"/>
              </a:ext>
            </a:extLst>
          </p:cNvPr>
          <p:cNvCxnSpPr>
            <a:cxnSpLocks/>
          </p:cNvCxnSpPr>
          <p:nvPr/>
        </p:nvCxnSpPr>
        <p:spPr>
          <a:xfrm>
            <a:off x="7953716" y="4230387"/>
            <a:ext cx="2019300" cy="0"/>
          </a:xfrm>
          <a:prstGeom prst="line">
            <a:avLst/>
          </a:prstGeom>
          <a:ln w="3175">
            <a:solidFill>
              <a:schemeClr val="accent1">
                <a:alpha val="19000"/>
              </a:schemeClr>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4311DE82-7DF4-40F8-8DC4-EB8205D9EB63}"/>
              </a:ext>
            </a:extLst>
          </p:cNvPr>
          <p:cNvCxnSpPr>
            <a:cxnSpLocks/>
          </p:cNvCxnSpPr>
          <p:nvPr/>
        </p:nvCxnSpPr>
        <p:spPr>
          <a:xfrm>
            <a:off x="7921680" y="4933121"/>
            <a:ext cx="2019300" cy="0"/>
          </a:xfrm>
          <a:prstGeom prst="line">
            <a:avLst/>
          </a:prstGeom>
          <a:ln w="3175">
            <a:solidFill>
              <a:schemeClr val="accent1">
                <a:alpha val="19000"/>
              </a:schemeClr>
            </a:solidFill>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D98BFA84-F75C-44CB-B19B-FECCA2440DD5}"/>
              </a:ext>
            </a:extLst>
          </p:cNvPr>
          <p:cNvSpPr/>
          <p:nvPr/>
        </p:nvSpPr>
        <p:spPr>
          <a:xfrm>
            <a:off x="8624610" y="2433384"/>
            <a:ext cx="566908"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휴먼엑스포" panose="02030504000101010101" pitchFamily="18" charset="-127"/>
                <a:ea typeface="휴먼엑스포" panose="02030504000101010101" pitchFamily="18" charset="-127"/>
              </a:rPr>
              <a:t>10</a:t>
            </a:r>
            <a:r>
              <a:rPr lang="ko-KR" altLang="en-US" sz="1000" dirty="0">
                <a:solidFill>
                  <a:schemeClr val="tx1"/>
                </a:solidFill>
                <a:latin typeface="휴먼엑스포" panose="02030504000101010101" pitchFamily="18" charset="-127"/>
                <a:ea typeface="휴먼엑스포" panose="02030504000101010101" pitchFamily="18" charset="-127"/>
              </a:rPr>
              <a:t>화</a:t>
            </a:r>
          </a:p>
        </p:txBody>
      </p:sp>
      <p:sp>
        <p:nvSpPr>
          <p:cNvPr id="99" name="직사각형 98">
            <a:extLst>
              <a:ext uri="{FF2B5EF4-FFF2-40B4-BE49-F238E27FC236}">
                <a16:creationId xmlns:a16="http://schemas.microsoft.com/office/drawing/2014/main" id="{1ECBDDBD-4396-4CA9-9550-CEE581523018}"/>
              </a:ext>
            </a:extLst>
          </p:cNvPr>
          <p:cNvSpPr/>
          <p:nvPr/>
        </p:nvSpPr>
        <p:spPr>
          <a:xfrm>
            <a:off x="8635613" y="3064911"/>
            <a:ext cx="566908"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휴먼엑스포" panose="02030504000101010101" pitchFamily="18" charset="-127"/>
                <a:ea typeface="휴먼엑스포" panose="02030504000101010101" pitchFamily="18" charset="-127"/>
              </a:rPr>
              <a:t>11</a:t>
            </a:r>
            <a:r>
              <a:rPr lang="ko-KR" altLang="en-US" sz="1000" dirty="0">
                <a:solidFill>
                  <a:schemeClr val="tx1"/>
                </a:solidFill>
                <a:latin typeface="휴먼엑스포" panose="02030504000101010101" pitchFamily="18" charset="-127"/>
                <a:ea typeface="휴먼엑스포" panose="02030504000101010101" pitchFamily="18" charset="-127"/>
              </a:rPr>
              <a:t>화</a:t>
            </a:r>
          </a:p>
        </p:txBody>
      </p:sp>
      <p:sp>
        <p:nvSpPr>
          <p:cNvPr id="100" name="직사각형 99">
            <a:extLst>
              <a:ext uri="{FF2B5EF4-FFF2-40B4-BE49-F238E27FC236}">
                <a16:creationId xmlns:a16="http://schemas.microsoft.com/office/drawing/2014/main" id="{7D5E3B32-D749-42E8-9476-5FEC91A678EF}"/>
              </a:ext>
            </a:extLst>
          </p:cNvPr>
          <p:cNvSpPr/>
          <p:nvPr/>
        </p:nvSpPr>
        <p:spPr>
          <a:xfrm>
            <a:off x="8630423" y="3842558"/>
            <a:ext cx="566908"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휴먼엑스포" panose="02030504000101010101" pitchFamily="18" charset="-127"/>
                <a:ea typeface="휴먼엑스포" panose="02030504000101010101" pitchFamily="18" charset="-127"/>
              </a:rPr>
              <a:t>12</a:t>
            </a:r>
            <a:r>
              <a:rPr lang="ko-KR" altLang="en-US" sz="1000" dirty="0">
                <a:solidFill>
                  <a:schemeClr val="tx1"/>
                </a:solidFill>
                <a:latin typeface="휴먼엑스포" panose="02030504000101010101" pitchFamily="18" charset="-127"/>
                <a:ea typeface="휴먼엑스포" panose="02030504000101010101" pitchFamily="18" charset="-127"/>
              </a:rPr>
              <a:t>화</a:t>
            </a:r>
          </a:p>
        </p:txBody>
      </p:sp>
      <p:sp>
        <p:nvSpPr>
          <p:cNvPr id="101" name="직사각형 100">
            <a:extLst>
              <a:ext uri="{FF2B5EF4-FFF2-40B4-BE49-F238E27FC236}">
                <a16:creationId xmlns:a16="http://schemas.microsoft.com/office/drawing/2014/main" id="{A97968A9-0D0A-4EA8-9928-BA1C5DD18752}"/>
              </a:ext>
            </a:extLst>
          </p:cNvPr>
          <p:cNvSpPr/>
          <p:nvPr/>
        </p:nvSpPr>
        <p:spPr>
          <a:xfrm>
            <a:off x="8636698" y="4454910"/>
            <a:ext cx="566908" cy="26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휴먼엑스포" panose="02030504000101010101" pitchFamily="18" charset="-127"/>
                <a:ea typeface="휴먼엑스포" panose="02030504000101010101" pitchFamily="18" charset="-127"/>
              </a:rPr>
              <a:t>13</a:t>
            </a:r>
            <a:r>
              <a:rPr lang="ko-KR" altLang="en-US" sz="1000" dirty="0">
                <a:solidFill>
                  <a:schemeClr val="tx1"/>
                </a:solidFill>
                <a:latin typeface="휴먼엑스포" panose="02030504000101010101" pitchFamily="18" charset="-127"/>
                <a:ea typeface="휴먼엑스포" panose="02030504000101010101" pitchFamily="18" charset="-127"/>
              </a:rPr>
              <a:t>화</a:t>
            </a:r>
          </a:p>
        </p:txBody>
      </p:sp>
      <p:sp>
        <p:nvSpPr>
          <p:cNvPr id="82" name="직사각형 81">
            <a:extLst>
              <a:ext uri="{FF2B5EF4-FFF2-40B4-BE49-F238E27FC236}">
                <a16:creationId xmlns:a16="http://schemas.microsoft.com/office/drawing/2014/main" id="{37D65A14-72C3-4FC8-9A29-BCC13FA3D376}"/>
              </a:ext>
            </a:extLst>
          </p:cNvPr>
          <p:cNvSpPr/>
          <p:nvPr/>
        </p:nvSpPr>
        <p:spPr>
          <a:xfrm>
            <a:off x="7797223" y="1864687"/>
            <a:ext cx="2282898" cy="295030"/>
          </a:xfrm>
          <a:prstGeom prst="rect">
            <a:avLst/>
          </a:prstGeom>
          <a:gradFill flip="none" rotWithShape="1">
            <a:gsLst>
              <a:gs pos="0">
                <a:srgbClr val="3600FE">
                  <a:tint val="66000"/>
                  <a:satMod val="160000"/>
                </a:srgbClr>
              </a:gs>
              <a:gs pos="50000">
                <a:srgbClr val="3600FE">
                  <a:tint val="44500"/>
                  <a:satMod val="160000"/>
                </a:srgbClr>
              </a:gs>
              <a:gs pos="100000">
                <a:srgbClr val="3600FE">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92" name="직선 연결선 91">
            <a:extLst>
              <a:ext uri="{FF2B5EF4-FFF2-40B4-BE49-F238E27FC236}">
                <a16:creationId xmlns:a16="http://schemas.microsoft.com/office/drawing/2014/main" id="{14670C94-46FB-4AD8-A2AF-D9FFEB454339}"/>
              </a:ext>
            </a:extLst>
          </p:cNvPr>
          <p:cNvCxnSpPr/>
          <p:nvPr/>
        </p:nvCxnSpPr>
        <p:spPr>
          <a:xfrm>
            <a:off x="7816067" y="5217050"/>
            <a:ext cx="22640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6915C41A-5DB3-4C23-B597-EBD28644E9E7}"/>
              </a:ext>
            </a:extLst>
          </p:cNvPr>
          <p:cNvCxnSpPr/>
          <p:nvPr/>
        </p:nvCxnSpPr>
        <p:spPr>
          <a:xfrm>
            <a:off x="2328692" y="5317657"/>
            <a:ext cx="2264054"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0C6ADA2-74CC-4871-8B14-963465BC999D}"/>
              </a:ext>
            </a:extLst>
          </p:cNvPr>
          <p:cNvSpPr txBox="1"/>
          <p:nvPr/>
        </p:nvSpPr>
        <p:spPr>
          <a:xfrm>
            <a:off x="7824273" y="1877637"/>
            <a:ext cx="1067802" cy="246221"/>
          </a:xfrm>
          <a:prstGeom prst="rect">
            <a:avLst/>
          </a:prstGeom>
          <a:noFill/>
          <a:ln>
            <a:noFill/>
          </a:ln>
        </p:spPr>
        <p:txBody>
          <a:bodyPr wrap="square" rtlCol="0">
            <a:spAutoFit/>
          </a:bodyPr>
          <a:lstStyle/>
          <a:p>
            <a:pPr algn="l"/>
            <a:r>
              <a:rPr lang="ko-KR" altLang="en-US" sz="1000" b="1" dirty="0">
                <a:solidFill>
                  <a:schemeClr val="bg1"/>
                </a:solidFill>
                <a:latin typeface="휴먼모음T" panose="02030504000101010101" pitchFamily="18" charset="-127"/>
                <a:ea typeface="휴먼모음T" panose="02030504000101010101" pitchFamily="18" charset="-127"/>
              </a:rPr>
              <a:t>♡ </a:t>
            </a:r>
            <a:r>
              <a:rPr lang="en-US" altLang="ko-KR" sz="1000" b="1" dirty="0">
                <a:solidFill>
                  <a:schemeClr val="bg1"/>
                </a:solidFill>
                <a:latin typeface="휴먼모음T" panose="02030504000101010101" pitchFamily="18" charset="-127"/>
                <a:ea typeface="휴먼모음T" panose="02030504000101010101" pitchFamily="18" charset="-127"/>
              </a:rPr>
              <a:t>5,000</a:t>
            </a:r>
            <a:endParaRPr lang="ko-KR" altLang="en-US" sz="1000" b="1" dirty="0">
              <a:solidFill>
                <a:schemeClr val="bg1"/>
              </a:solidFill>
              <a:latin typeface="휴먼모음T" panose="02030504000101010101" pitchFamily="18" charset="-127"/>
              <a:ea typeface="휴먼모음T" panose="02030504000101010101" pitchFamily="18" charset="-127"/>
            </a:endParaRPr>
          </a:p>
        </p:txBody>
      </p:sp>
    </p:spTree>
    <p:extLst>
      <p:ext uri="{BB962C8B-B14F-4D97-AF65-F5344CB8AC3E}">
        <p14:creationId xmlns:p14="http://schemas.microsoft.com/office/powerpoint/2010/main" val="411073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43E236-7E3A-48C0-BD68-DA32AB513B0A}"/>
              </a:ext>
            </a:extLst>
          </p:cNvPr>
          <p:cNvSpPr txBox="1"/>
          <p:nvPr/>
        </p:nvSpPr>
        <p:spPr>
          <a:xfrm>
            <a:off x="467360" y="294640"/>
            <a:ext cx="2651760" cy="369332"/>
          </a:xfrm>
          <a:prstGeom prst="rect">
            <a:avLst/>
          </a:prstGeom>
          <a:noFill/>
        </p:spPr>
        <p:txBody>
          <a:bodyPr wrap="square" rtlCol="0">
            <a:spAutoFit/>
          </a:bodyPr>
          <a:lstStyle/>
          <a:p>
            <a:r>
              <a:rPr lang="en-US" altLang="ko-KR" dirty="0">
                <a:latin typeface="Wide Latin" panose="020A0A07050505020404" pitchFamily="18" charset="0"/>
              </a:rPr>
              <a:t>PRODUCT</a:t>
            </a:r>
            <a:endParaRPr lang="ko-KR" altLang="en-US" dirty="0">
              <a:latin typeface="Wide Latin" panose="020A0A07050505020404" pitchFamily="18" charset="0"/>
            </a:endParaRPr>
          </a:p>
        </p:txBody>
      </p:sp>
      <p:grpSp>
        <p:nvGrpSpPr>
          <p:cNvPr id="26" name="그룹 25">
            <a:extLst>
              <a:ext uri="{FF2B5EF4-FFF2-40B4-BE49-F238E27FC236}">
                <a16:creationId xmlns:a16="http://schemas.microsoft.com/office/drawing/2014/main" id="{BB6196D8-9143-4168-B0E7-1589877B0743}"/>
              </a:ext>
            </a:extLst>
          </p:cNvPr>
          <p:cNvGrpSpPr/>
          <p:nvPr/>
        </p:nvGrpSpPr>
        <p:grpSpPr>
          <a:xfrm>
            <a:off x="2309849" y="771512"/>
            <a:ext cx="2282898" cy="4867936"/>
            <a:chOff x="5154649" y="1016397"/>
            <a:chExt cx="2282898" cy="4867936"/>
          </a:xfrm>
        </p:grpSpPr>
        <p:sp>
          <p:nvSpPr>
            <p:cNvPr id="16" name="TextBox 15">
              <a:extLst>
                <a:ext uri="{FF2B5EF4-FFF2-40B4-BE49-F238E27FC236}">
                  <a16:creationId xmlns:a16="http://schemas.microsoft.com/office/drawing/2014/main" id="{94C2DC01-4F72-405E-B661-AFDF71EA39E3}"/>
                </a:ext>
              </a:extLst>
            </p:cNvPr>
            <p:cNvSpPr txBox="1"/>
            <p:nvPr/>
          </p:nvSpPr>
          <p:spPr>
            <a:xfrm>
              <a:off x="5389145" y="1878740"/>
              <a:ext cx="961432" cy="400110"/>
            </a:xfrm>
            <a:prstGeom prst="rect">
              <a:avLst/>
            </a:prstGeom>
            <a:noFill/>
          </p:spPr>
          <p:txBody>
            <a:bodyPr wrap="square" rtlCol="0">
              <a:spAutoFit/>
            </a:bodyPr>
            <a:lstStyle/>
            <a:p>
              <a:pPr algn="l"/>
              <a:r>
                <a:rPr lang="ko-KR" altLang="en-US" sz="1000" b="1" dirty="0">
                  <a:solidFill>
                    <a:schemeClr val="bg1"/>
                  </a:solidFill>
                  <a:latin typeface="휴먼매직체" panose="02030504000101010101" pitchFamily="18" charset="-127"/>
                  <a:ea typeface="휴먼매직체" panose="02030504000101010101" pitchFamily="18" charset="-127"/>
                </a:rPr>
                <a:t>우리는</a:t>
              </a:r>
              <a:endParaRPr lang="en-US" altLang="ko-KR" sz="1000" b="1" dirty="0">
                <a:solidFill>
                  <a:schemeClr val="bg1"/>
                </a:solidFill>
                <a:latin typeface="휴먼매직체" panose="02030504000101010101" pitchFamily="18" charset="-127"/>
                <a:ea typeface="휴먼매직체" panose="02030504000101010101" pitchFamily="18" charset="-127"/>
              </a:endParaRPr>
            </a:p>
            <a:p>
              <a:pPr algn="l"/>
              <a:r>
                <a:rPr lang="ko-KR" altLang="en-US" sz="1000" b="1" dirty="0">
                  <a:solidFill>
                    <a:schemeClr val="bg1"/>
                  </a:solidFill>
                  <a:latin typeface="휴먼매직체" panose="02030504000101010101" pitchFamily="18" charset="-127"/>
                  <a:ea typeface="휴먼매직체" panose="02030504000101010101" pitchFamily="18" charset="-127"/>
                </a:rPr>
                <a:t>예술을 만든다</a:t>
              </a:r>
              <a:r>
                <a:rPr lang="en-US" altLang="ko-KR" sz="1000" b="1" dirty="0">
                  <a:solidFill>
                    <a:schemeClr val="bg1"/>
                  </a:solidFill>
                  <a:latin typeface="휴먼매직체" panose="02030504000101010101" pitchFamily="18" charset="-127"/>
                  <a:ea typeface="휴먼매직체" panose="02030504000101010101" pitchFamily="18" charset="-127"/>
                </a:rPr>
                <a:t>…</a:t>
              </a:r>
              <a:endParaRPr lang="ko-KR" altLang="en-US" sz="1000" b="1" dirty="0">
                <a:solidFill>
                  <a:schemeClr val="bg1"/>
                </a:solidFill>
                <a:latin typeface="휴먼매직체" panose="02030504000101010101" pitchFamily="18" charset="-127"/>
                <a:ea typeface="휴먼매직체" panose="02030504000101010101" pitchFamily="18" charset="-127"/>
              </a:endParaRPr>
            </a:p>
          </p:txBody>
        </p:sp>
        <p:sp>
          <p:nvSpPr>
            <p:cNvPr id="17" name="TextBox 16">
              <a:extLst>
                <a:ext uri="{FF2B5EF4-FFF2-40B4-BE49-F238E27FC236}">
                  <a16:creationId xmlns:a16="http://schemas.microsoft.com/office/drawing/2014/main" id="{90D92FE1-0594-49D5-90E3-226A32D369F6}"/>
                </a:ext>
              </a:extLst>
            </p:cNvPr>
            <p:cNvSpPr txBox="1"/>
            <p:nvPr/>
          </p:nvSpPr>
          <p:spPr>
            <a:xfrm>
              <a:off x="5173492" y="1525476"/>
              <a:ext cx="2255848" cy="215444"/>
            </a:xfrm>
            <a:prstGeom prst="rect">
              <a:avLst/>
            </a:prstGeom>
            <a:noFill/>
          </p:spPr>
          <p:txBody>
            <a:bodyPr wrap="square" rtlCol="0">
              <a:spAutoFit/>
            </a:bodyPr>
            <a:lstStyle/>
            <a:p>
              <a:pPr algn="ctr"/>
              <a:r>
                <a:rPr lang="ko-KR" altLang="en-US" sz="800" b="1" dirty="0" err="1">
                  <a:solidFill>
                    <a:schemeClr val="tx1">
                      <a:lumMod val="65000"/>
                      <a:lumOff val="35000"/>
                    </a:schemeClr>
                  </a:solidFill>
                  <a:latin typeface="휴먼모음T" panose="02030504000101010101" pitchFamily="18" charset="-127"/>
                  <a:ea typeface="휴먼모음T" panose="02030504000101010101" pitchFamily="18" charset="-127"/>
                </a:rPr>
                <a:t>카툰월드</a:t>
              </a:r>
              <a:endParaRPr lang="ko-KR" altLang="en-US" sz="800" b="1" dirty="0">
                <a:solidFill>
                  <a:schemeClr val="tx1">
                    <a:lumMod val="65000"/>
                    <a:lumOff val="35000"/>
                  </a:schemeClr>
                </a:solidFill>
                <a:latin typeface="휴먼모음T" panose="02030504000101010101" pitchFamily="18" charset="-127"/>
                <a:ea typeface="휴먼모음T" panose="02030504000101010101" pitchFamily="18" charset="-127"/>
              </a:endParaRPr>
            </a:p>
          </p:txBody>
        </p:sp>
        <p:pic>
          <p:nvPicPr>
            <p:cNvPr id="23" name="그림 22">
              <a:extLst>
                <a:ext uri="{FF2B5EF4-FFF2-40B4-BE49-F238E27FC236}">
                  <a16:creationId xmlns:a16="http://schemas.microsoft.com/office/drawing/2014/main" id="{72385EC9-BBC3-44C4-A9D8-8FE43B330EC8}"/>
                </a:ext>
              </a:extLst>
            </p:cNvPr>
            <p:cNvPicPr>
              <a:picLocks noChangeAspect="1"/>
            </p:cNvPicPr>
            <p:nvPr/>
          </p:nvPicPr>
          <p:blipFill>
            <a:blip r:embed="rId2"/>
            <a:stretch>
              <a:fillRect/>
            </a:stretch>
          </p:blipFill>
          <p:spPr>
            <a:xfrm>
              <a:off x="5173493" y="1314450"/>
              <a:ext cx="2245208" cy="176924"/>
            </a:xfrm>
            <a:prstGeom prst="rect">
              <a:avLst/>
            </a:prstGeom>
          </p:spPr>
        </p:pic>
        <p:sp>
          <p:nvSpPr>
            <p:cNvPr id="12" name="사각형: 둥근 모서리 11">
              <a:extLst>
                <a:ext uri="{FF2B5EF4-FFF2-40B4-BE49-F238E27FC236}">
                  <a16:creationId xmlns:a16="http://schemas.microsoft.com/office/drawing/2014/main" id="{7A58A3D4-C93F-4D84-9D57-0638E51ABB5D}"/>
                </a:ext>
              </a:extLst>
            </p:cNvPr>
            <p:cNvSpPr/>
            <p:nvPr/>
          </p:nvSpPr>
          <p:spPr>
            <a:xfrm>
              <a:off x="5154649" y="1016397"/>
              <a:ext cx="2282898" cy="48679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TextBox 26">
            <a:extLst>
              <a:ext uri="{FF2B5EF4-FFF2-40B4-BE49-F238E27FC236}">
                <a16:creationId xmlns:a16="http://schemas.microsoft.com/office/drawing/2014/main" id="{AA449288-59DC-4B72-9895-F257114DCBFF}"/>
              </a:ext>
            </a:extLst>
          </p:cNvPr>
          <p:cNvSpPr txBox="1"/>
          <p:nvPr/>
        </p:nvSpPr>
        <p:spPr>
          <a:xfrm>
            <a:off x="2309849" y="5884948"/>
            <a:ext cx="2423018" cy="369332"/>
          </a:xfrm>
          <a:prstGeom prst="rect">
            <a:avLst/>
          </a:prstGeom>
          <a:solidFill>
            <a:schemeClr val="bg1"/>
          </a:solidFill>
        </p:spPr>
        <p:txBody>
          <a:bodyPr wrap="square" rtlCol="0">
            <a:spAutoFit/>
          </a:bodyPr>
          <a:lstStyle/>
          <a:p>
            <a:pPr algn="ctr"/>
            <a:r>
              <a:rPr lang="en-US" altLang="ko-KR" dirty="0">
                <a:latin typeface="휴먼매직체" panose="02030504000101010101" pitchFamily="18" charset="-127"/>
                <a:ea typeface="휴먼매직체" panose="02030504000101010101" pitchFamily="18" charset="-127"/>
              </a:rPr>
              <a:t>&lt;</a:t>
            </a:r>
            <a:r>
              <a:rPr lang="ko-KR" altLang="en-US" dirty="0">
                <a:latin typeface="휴먼매직체" panose="02030504000101010101" pitchFamily="18" charset="-127"/>
                <a:ea typeface="휴먼매직체" panose="02030504000101010101" pitchFamily="18" charset="-127"/>
              </a:rPr>
              <a:t>그리기 </a:t>
            </a:r>
            <a:r>
              <a:rPr lang="en-US" altLang="ko-KR" dirty="0">
                <a:latin typeface="휴먼매직체" panose="02030504000101010101" pitchFamily="18" charset="-127"/>
                <a:ea typeface="휴먼매직체" panose="02030504000101010101" pitchFamily="18" charset="-127"/>
              </a:rPr>
              <a:t>or </a:t>
            </a:r>
            <a:r>
              <a:rPr lang="ko-KR" altLang="en-US" dirty="0">
                <a:latin typeface="휴먼매직체" panose="02030504000101010101" pitchFamily="18" charset="-127"/>
                <a:ea typeface="휴먼매직체" panose="02030504000101010101" pitchFamily="18" charset="-127"/>
              </a:rPr>
              <a:t>업로드하기</a:t>
            </a:r>
            <a:r>
              <a:rPr lang="en-US" altLang="ko-KR" dirty="0">
                <a:latin typeface="휴먼매직체" panose="02030504000101010101" pitchFamily="18" charset="-127"/>
                <a:ea typeface="휴먼매직체" panose="02030504000101010101" pitchFamily="18" charset="-127"/>
              </a:rPr>
              <a:t>&gt;</a:t>
            </a:r>
            <a:endParaRPr lang="ko-KR" altLang="en-US" dirty="0">
              <a:latin typeface="휴먼매직체" panose="02030504000101010101" pitchFamily="18" charset="-127"/>
              <a:ea typeface="휴먼매직체" panose="02030504000101010101" pitchFamily="18" charset="-127"/>
            </a:endParaRPr>
          </a:p>
        </p:txBody>
      </p:sp>
      <p:grpSp>
        <p:nvGrpSpPr>
          <p:cNvPr id="40" name="그룹 39">
            <a:extLst>
              <a:ext uri="{FF2B5EF4-FFF2-40B4-BE49-F238E27FC236}">
                <a16:creationId xmlns:a16="http://schemas.microsoft.com/office/drawing/2014/main" id="{87959789-2232-45D6-96A8-76A7F499862C}"/>
              </a:ext>
            </a:extLst>
          </p:cNvPr>
          <p:cNvGrpSpPr/>
          <p:nvPr/>
        </p:nvGrpSpPr>
        <p:grpSpPr>
          <a:xfrm>
            <a:off x="7796467" y="771512"/>
            <a:ext cx="2283654" cy="4867936"/>
            <a:chOff x="7565461" y="771512"/>
            <a:chExt cx="2283654" cy="4867936"/>
          </a:xfrm>
        </p:grpSpPr>
        <p:sp>
          <p:nvSpPr>
            <p:cNvPr id="32" name="TextBox 31">
              <a:extLst>
                <a:ext uri="{FF2B5EF4-FFF2-40B4-BE49-F238E27FC236}">
                  <a16:creationId xmlns:a16="http://schemas.microsoft.com/office/drawing/2014/main" id="{5E155390-C301-45A4-9D9D-95D227A869B0}"/>
                </a:ext>
              </a:extLst>
            </p:cNvPr>
            <p:cNvSpPr txBox="1"/>
            <p:nvPr/>
          </p:nvSpPr>
          <p:spPr>
            <a:xfrm>
              <a:off x="7565461" y="1280591"/>
              <a:ext cx="2272300" cy="215444"/>
            </a:xfrm>
            <a:prstGeom prst="rect">
              <a:avLst/>
            </a:prstGeom>
            <a:noFill/>
          </p:spPr>
          <p:txBody>
            <a:bodyPr wrap="square" rtlCol="0">
              <a:spAutoFit/>
            </a:bodyPr>
            <a:lstStyle/>
            <a:p>
              <a:pPr algn="ctr"/>
              <a:r>
                <a:rPr lang="ko-KR" altLang="en-US" sz="800" b="1" dirty="0" err="1">
                  <a:solidFill>
                    <a:schemeClr val="tx1">
                      <a:lumMod val="65000"/>
                      <a:lumOff val="35000"/>
                    </a:schemeClr>
                  </a:solidFill>
                  <a:latin typeface="휴먼모음T" panose="02030504000101010101" pitchFamily="18" charset="-127"/>
                  <a:ea typeface="휴먼모음T" panose="02030504000101010101" pitchFamily="18" charset="-127"/>
                </a:rPr>
                <a:t>카툰월드</a:t>
              </a:r>
              <a:endParaRPr lang="ko-KR" altLang="en-US" sz="800" b="1" dirty="0">
                <a:solidFill>
                  <a:schemeClr val="tx1">
                    <a:lumMod val="65000"/>
                    <a:lumOff val="35000"/>
                  </a:schemeClr>
                </a:solidFill>
                <a:latin typeface="휴먼모음T" panose="02030504000101010101" pitchFamily="18" charset="-127"/>
                <a:ea typeface="휴먼모음T" panose="02030504000101010101" pitchFamily="18" charset="-127"/>
              </a:endParaRPr>
            </a:p>
          </p:txBody>
        </p:sp>
        <p:pic>
          <p:nvPicPr>
            <p:cNvPr id="33" name="그림 32">
              <a:extLst>
                <a:ext uri="{FF2B5EF4-FFF2-40B4-BE49-F238E27FC236}">
                  <a16:creationId xmlns:a16="http://schemas.microsoft.com/office/drawing/2014/main" id="{F621ACDB-E757-42E0-B578-DE518C2EFC66}"/>
                </a:ext>
              </a:extLst>
            </p:cNvPr>
            <p:cNvPicPr>
              <a:picLocks noChangeAspect="1"/>
            </p:cNvPicPr>
            <p:nvPr/>
          </p:nvPicPr>
          <p:blipFill>
            <a:blip r:embed="rId3"/>
            <a:stretch>
              <a:fillRect/>
            </a:stretch>
          </p:blipFill>
          <p:spPr>
            <a:xfrm>
              <a:off x="9515950" y="1212577"/>
              <a:ext cx="251015" cy="292091"/>
            </a:xfrm>
            <a:prstGeom prst="rect">
              <a:avLst/>
            </a:prstGeom>
          </p:spPr>
        </p:pic>
        <p:pic>
          <p:nvPicPr>
            <p:cNvPr id="34" name="그림 33">
              <a:extLst>
                <a:ext uri="{FF2B5EF4-FFF2-40B4-BE49-F238E27FC236}">
                  <a16:creationId xmlns:a16="http://schemas.microsoft.com/office/drawing/2014/main" id="{0CF0FB16-826C-4271-AE86-7B65230E2A04}"/>
                </a:ext>
              </a:extLst>
            </p:cNvPr>
            <p:cNvPicPr>
              <a:picLocks noChangeAspect="1"/>
            </p:cNvPicPr>
            <p:nvPr/>
          </p:nvPicPr>
          <p:blipFill>
            <a:blip r:embed="rId2"/>
            <a:stretch>
              <a:fillRect/>
            </a:stretch>
          </p:blipFill>
          <p:spPr>
            <a:xfrm>
              <a:off x="7585061" y="1069565"/>
              <a:ext cx="2245208" cy="176924"/>
            </a:xfrm>
            <a:prstGeom prst="rect">
              <a:avLst/>
            </a:prstGeom>
          </p:spPr>
        </p:pic>
        <p:sp>
          <p:nvSpPr>
            <p:cNvPr id="37" name="사각형: 둥근 모서리 36">
              <a:extLst>
                <a:ext uri="{FF2B5EF4-FFF2-40B4-BE49-F238E27FC236}">
                  <a16:creationId xmlns:a16="http://schemas.microsoft.com/office/drawing/2014/main" id="{70E1E87E-F924-41A7-98B8-70E1F8DDEA84}"/>
                </a:ext>
              </a:extLst>
            </p:cNvPr>
            <p:cNvSpPr/>
            <p:nvPr/>
          </p:nvSpPr>
          <p:spPr>
            <a:xfrm>
              <a:off x="7566217" y="771512"/>
              <a:ext cx="2282898" cy="48679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3" name="TextBox 42">
            <a:extLst>
              <a:ext uri="{FF2B5EF4-FFF2-40B4-BE49-F238E27FC236}">
                <a16:creationId xmlns:a16="http://schemas.microsoft.com/office/drawing/2014/main" id="{1FEF8585-8D69-4974-B693-8F1572939D32}"/>
              </a:ext>
            </a:extLst>
          </p:cNvPr>
          <p:cNvSpPr txBox="1"/>
          <p:nvPr/>
        </p:nvSpPr>
        <p:spPr>
          <a:xfrm>
            <a:off x="7996341" y="5856751"/>
            <a:ext cx="1934049" cy="369332"/>
          </a:xfrm>
          <a:prstGeom prst="rect">
            <a:avLst/>
          </a:prstGeom>
          <a:solidFill>
            <a:schemeClr val="bg1"/>
          </a:solidFill>
        </p:spPr>
        <p:txBody>
          <a:bodyPr wrap="square" rtlCol="0">
            <a:spAutoFit/>
          </a:bodyPr>
          <a:lstStyle/>
          <a:p>
            <a:pPr algn="ctr"/>
            <a:r>
              <a:rPr lang="en-US" altLang="ko-KR" dirty="0">
                <a:latin typeface="휴먼매직체" panose="02030504000101010101" pitchFamily="18" charset="-127"/>
                <a:ea typeface="휴먼매직체" panose="02030504000101010101" pitchFamily="18" charset="-127"/>
              </a:rPr>
              <a:t>&lt;</a:t>
            </a:r>
            <a:r>
              <a:rPr lang="ko-KR" altLang="en-US" dirty="0">
                <a:latin typeface="휴먼매직체" panose="02030504000101010101" pitchFamily="18" charset="-127"/>
                <a:ea typeface="휴먼매직체" panose="02030504000101010101" pitchFamily="18" charset="-127"/>
              </a:rPr>
              <a:t>다음 화 고르기</a:t>
            </a:r>
            <a:r>
              <a:rPr lang="en-US" altLang="ko-KR" dirty="0">
                <a:latin typeface="휴먼매직체" panose="02030504000101010101" pitchFamily="18" charset="-127"/>
                <a:ea typeface="휴먼매직체" panose="02030504000101010101" pitchFamily="18" charset="-127"/>
              </a:rPr>
              <a:t>&gt;</a:t>
            </a:r>
            <a:endParaRPr lang="ko-KR" altLang="en-US" dirty="0">
              <a:latin typeface="휴먼매직체" panose="02030504000101010101" pitchFamily="18" charset="-127"/>
              <a:ea typeface="휴먼매직체" panose="02030504000101010101" pitchFamily="18" charset="-127"/>
            </a:endParaRPr>
          </a:p>
        </p:txBody>
      </p:sp>
      <p:grpSp>
        <p:nvGrpSpPr>
          <p:cNvPr id="21" name="그룹 20">
            <a:extLst>
              <a:ext uri="{FF2B5EF4-FFF2-40B4-BE49-F238E27FC236}">
                <a16:creationId xmlns:a16="http://schemas.microsoft.com/office/drawing/2014/main" id="{E1A09BDF-99A3-4CE1-9F6C-B46935CCC931}"/>
              </a:ext>
            </a:extLst>
          </p:cNvPr>
          <p:cNvGrpSpPr/>
          <p:nvPr/>
        </p:nvGrpSpPr>
        <p:grpSpPr>
          <a:xfrm>
            <a:off x="2573341" y="5327862"/>
            <a:ext cx="1801013" cy="344335"/>
            <a:chOff x="2573341" y="5327862"/>
            <a:chExt cx="1801013" cy="344335"/>
          </a:xfrm>
        </p:grpSpPr>
        <p:sp>
          <p:nvSpPr>
            <p:cNvPr id="66" name="직사각형 65">
              <a:extLst>
                <a:ext uri="{FF2B5EF4-FFF2-40B4-BE49-F238E27FC236}">
                  <a16:creationId xmlns:a16="http://schemas.microsoft.com/office/drawing/2014/main" id="{83F2037C-C37A-4334-9812-CF4B63B11A5A}"/>
                </a:ext>
              </a:extLst>
            </p:cNvPr>
            <p:cNvSpPr/>
            <p:nvPr/>
          </p:nvSpPr>
          <p:spPr>
            <a:xfrm>
              <a:off x="2573341" y="5484395"/>
              <a:ext cx="423444" cy="172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만화</a:t>
              </a:r>
            </a:p>
          </p:txBody>
        </p:sp>
        <p:sp>
          <p:nvSpPr>
            <p:cNvPr id="67" name="직사각형 66">
              <a:extLst>
                <a:ext uri="{FF2B5EF4-FFF2-40B4-BE49-F238E27FC236}">
                  <a16:creationId xmlns:a16="http://schemas.microsoft.com/office/drawing/2014/main" id="{7EDCAD0A-31C5-4B22-B9F1-1BE3444A20D2}"/>
                </a:ext>
              </a:extLst>
            </p:cNvPr>
            <p:cNvSpPr/>
            <p:nvPr/>
          </p:nvSpPr>
          <p:spPr>
            <a:xfrm>
              <a:off x="3260277" y="548571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소설</a:t>
              </a:r>
            </a:p>
          </p:txBody>
        </p:sp>
        <p:pic>
          <p:nvPicPr>
            <p:cNvPr id="1028" name="Picture 4" descr="슈퍼 히어로, 배, 영웅, 만화 아이콘">
              <a:extLst>
                <a:ext uri="{FF2B5EF4-FFF2-40B4-BE49-F238E27FC236}">
                  <a16:creationId xmlns:a16="http://schemas.microsoft.com/office/drawing/2014/main" id="{0770ADA8-A07F-4C4F-A225-0B4144E36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0332" y="5327862"/>
              <a:ext cx="179806" cy="1798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예약 아이콘">
              <a:extLst>
                <a:ext uri="{FF2B5EF4-FFF2-40B4-BE49-F238E27FC236}">
                  <a16:creationId xmlns:a16="http://schemas.microsoft.com/office/drawing/2014/main" id="{F9797283-8B75-4B07-91EF-B69F0B6DF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4278" y="5329197"/>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톱니 바퀴, 실루엣 아이콘">
              <a:extLst>
                <a:ext uri="{FF2B5EF4-FFF2-40B4-BE49-F238E27FC236}">
                  <a16:creationId xmlns:a16="http://schemas.microsoft.com/office/drawing/2014/main" id="{22E53D02-9BCF-4D2F-821B-B1DBDCF04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8418" y="5335197"/>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70" name="직사각형 69">
              <a:extLst>
                <a:ext uri="{FF2B5EF4-FFF2-40B4-BE49-F238E27FC236}">
                  <a16:creationId xmlns:a16="http://schemas.microsoft.com/office/drawing/2014/main" id="{CD514EB3-6E9C-404C-A23E-DC3B66ABDEC0}"/>
                </a:ext>
              </a:extLst>
            </p:cNvPr>
            <p:cNvSpPr/>
            <p:nvPr/>
          </p:nvSpPr>
          <p:spPr>
            <a:xfrm>
              <a:off x="3950910" y="549219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설정</a:t>
              </a:r>
            </a:p>
          </p:txBody>
        </p:sp>
      </p:grpSp>
      <p:sp>
        <p:nvSpPr>
          <p:cNvPr id="14" name="직사각형 13">
            <a:extLst>
              <a:ext uri="{FF2B5EF4-FFF2-40B4-BE49-F238E27FC236}">
                <a16:creationId xmlns:a16="http://schemas.microsoft.com/office/drawing/2014/main" id="{A6FE5B5B-0637-4D01-A84B-4FB5973F2DA6}"/>
              </a:ext>
            </a:extLst>
          </p:cNvPr>
          <p:cNvSpPr/>
          <p:nvPr/>
        </p:nvSpPr>
        <p:spPr>
          <a:xfrm>
            <a:off x="7797222" y="1819908"/>
            <a:ext cx="2282898" cy="336984"/>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휴먼둥근헤드라인" panose="02030504000101010101" pitchFamily="18" charset="-127"/>
                <a:ea typeface="휴먼둥근헤드라인" panose="02030504000101010101" pitchFamily="18" charset="-127"/>
              </a:rPr>
              <a:t>명탐정 코난</a:t>
            </a:r>
          </a:p>
        </p:txBody>
      </p:sp>
      <p:sp>
        <p:nvSpPr>
          <p:cNvPr id="73" name="TextBox 72">
            <a:extLst>
              <a:ext uri="{FF2B5EF4-FFF2-40B4-BE49-F238E27FC236}">
                <a16:creationId xmlns:a16="http://schemas.microsoft.com/office/drawing/2014/main" id="{87A1E1F3-29E5-4B18-A513-894B857881A9}"/>
              </a:ext>
            </a:extLst>
          </p:cNvPr>
          <p:cNvSpPr txBox="1"/>
          <p:nvPr/>
        </p:nvSpPr>
        <p:spPr>
          <a:xfrm>
            <a:off x="7832166" y="1584576"/>
            <a:ext cx="2229109" cy="230832"/>
          </a:xfrm>
          <a:prstGeom prst="rect">
            <a:avLst/>
          </a:prstGeom>
          <a:noFill/>
        </p:spPr>
        <p:txBody>
          <a:bodyPr wrap="square" rtlCol="0">
            <a:spAutoFit/>
          </a:bodyPr>
          <a:lstStyle/>
          <a:p>
            <a:pPr algn="ctr"/>
            <a:r>
              <a:rPr lang="ko-KR" altLang="en-US" sz="900" dirty="0" err="1">
                <a:solidFill>
                  <a:schemeClr val="tx1">
                    <a:lumMod val="65000"/>
                    <a:lumOff val="35000"/>
                  </a:schemeClr>
                </a:solidFill>
                <a:latin typeface="휴먼모음T" panose="02030504000101010101" pitchFamily="18" charset="-127"/>
                <a:ea typeface="휴먼모음T" panose="02030504000101010101" pitchFamily="18" charset="-127"/>
              </a:rPr>
              <a:t>카툰프로듀서님</a:t>
            </a:r>
            <a:r>
              <a:rPr lang="ko-KR" altLang="en-US" sz="900" dirty="0">
                <a:solidFill>
                  <a:schemeClr val="tx1">
                    <a:lumMod val="65000"/>
                    <a:lumOff val="35000"/>
                  </a:schemeClr>
                </a:solidFill>
                <a:latin typeface="휴먼모음T" panose="02030504000101010101" pitchFamily="18" charset="-127"/>
                <a:ea typeface="휴먼모음T" panose="02030504000101010101" pitchFamily="18" charset="-127"/>
              </a:rPr>
              <a:t> 당신의 만화에 투표하세요 </a:t>
            </a:r>
          </a:p>
        </p:txBody>
      </p:sp>
      <p:grpSp>
        <p:nvGrpSpPr>
          <p:cNvPr id="83" name="그룹 82">
            <a:extLst>
              <a:ext uri="{FF2B5EF4-FFF2-40B4-BE49-F238E27FC236}">
                <a16:creationId xmlns:a16="http://schemas.microsoft.com/office/drawing/2014/main" id="{BB973231-3249-4925-819B-F36C2408862D}"/>
              </a:ext>
            </a:extLst>
          </p:cNvPr>
          <p:cNvGrpSpPr/>
          <p:nvPr/>
        </p:nvGrpSpPr>
        <p:grpSpPr>
          <a:xfrm>
            <a:off x="8081138" y="5288242"/>
            <a:ext cx="1801013" cy="344335"/>
            <a:chOff x="2573341" y="5327862"/>
            <a:chExt cx="1801013" cy="344335"/>
          </a:xfrm>
        </p:grpSpPr>
        <p:sp>
          <p:nvSpPr>
            <p:cNvPr id="84" name="직사각형 83">
              <a:extLst>
                <a:ext uri="{FF2B5EF4-FFF2-40B4-BE49-F238E27FC236}">
                  <a16:creationId xmlns:a16="http://schemas.microsoft.com/office/drawing/2014/main" id="{97AD018A-2B2F-4B0F-B72A-8DA0253A7531}"/>
                </a:ext>
              </a:extLst>
            </p:cNvPr>
            <p:cNvSpPr/>
            <p:nvPr/>
          </p:nvSpPr>
          <p:spPr>
            <a:xfrm>
              <a:off x="2573341" y="5484395"/>
              <a:ext cx="423444" cy="172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만화</a:t>
              </a:r>
            </a:p>
          </p:txBody>
        </p:sp>
        <p:sp>
          <p:nvSpPr>
            <p:cNvPr id="85" name="직사각형 84">
              <a:extLst>
                <a:ext uri="{FF2B5EF4-FFF2-40B4-BE49-F238E27FC236}">
                  <a16:creationId xmlns:a16="http://schemas.microsoft.com/office/drawing/2014/main" id="{6F5FA50B-A2F6-4D99-985D-71C69013AF05}"/>
                </a:ext>
              </a:extLst>
            </p:cNvPr>
            <p:cNvSpPr/>
            <p:nvPr/>
          </p:nvSpPr>
          <p:spPr>
            <a:xfrm>
              <a:off x="3260277" y="548571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소설</a:t>
              </a:r>
            </a:p>
          </p:txBody>
        </p:sp>
        <p:pic>
          <p:nvPicPr>
            <p:cNvPr id="86" name="Picture 4" descr="슈퍼 히어로, 배, 영웅, 만화 아이콘">
              <a:extLst>
                <a:ext uri="{FF2B5EF4-FFF2-40B4-BE49-F238E27FC236}">
                  <a16:creationId xmlns:a16="http://schemas.microsoft.com/office/drawing/2014/main" id="{E2385083-FAF8-46EC-996C-8D2968BCE9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0332" y="5327862"/>
              <a:ext cx="179806" cy="17980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예약 아이콘">
              <a:extLst>
                <a:ext uri="{FF2B5EF4-FFF2-40B4-BE49-F238E27FC236}">
                  <a16:creationId xmlns:a16="http://schemas.microsoft.com/office/drawing/2014/main" id="{77459827-24A5-4FD5-AA32-5AFC029E4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4278" y="5329197"/>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톱니 바퀴, 실루엣 아이콘">
              <a:extLst>
                <a:ext uri="{FF2B5EF4-FFF2-40B4-BE49-F238E27FC236}">
                  <a16:creationId xmlns:a16="http://schemas.microsoft.com/office/drawing/2014/main" id="{8C2E78A6-510C-4660-B8AF-3EDE3D3600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8418" y="5335197"/>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89" name="직사각형 88">
              <a:extLst>
                <a:ext uri="{FF2B5EF4-FFF2-40B4-BE49-F238E27FC236}">
                  <a16:creationId xmlns:a16="http://schemas.microsoft.com/office/drawing/2014/main" id="{45140F5A-1707-484F-B365-008B53053FA0}"/>
                </a:ext>
              </a:extLst>
            </p:cNvPr>
            <p:cNvSpPr/>
            <p:nvPr/>
          </p:nvSpPr>
          <p:spPr>
            <a:xfrm>
              <a:off x="3950910" y="5492196"/>
              <a:ext cx="423444" cy="18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엑스포" panose="02030504000101010101" pitchFamily="18" charset="-127"/>
                  <a:ea typeface="휴먼엑스포" panose="02030504000101010101" pitchFamily="18" charset="-127"/>
                </a:rPr>
                <a:t>설정</a:t>
              </a:r>
            </a:p>
          </p:txBody>
        </p:sp>
      </p:grpSp>
      <p:cxnSp>
        <p:nvCxnSpPr>
          <p:cNvPr id="92" name="직선 연결선 91">
            <a:extLst>
              <a:ext uri="{FF2B5EF4-FFF2-40B4-BE49-F238E27FC236}">
                <a16:creationId xmlns:a16="http://schemas.microsoft.com/office/drawing/2014/main" id="{14670C94-46FB-4AD8-A2AF-D9FFEB454339}"/>
              </a:ext>
            </a:extLst>
          </p:cNvPr>
          <p:cNvCxnSpPr/>
          <p:nvPr/>
        </p:nvCxnSpPr>
        <p:spPr>
          <a:xfrm>
            <a:off x="7816067" y="5217050"/>
            <a:ext cx="22640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6915C41A-5DB3-4C23-B597-EBD28644E9E7}"/>
              </a:ext>
            </a:extLst>
          </p:cNvPr>
          <p:cNvCxnSpPr/>
          <p:nvPr/>
        </p:nvCxnSpPr>
        <p:spPr>
          <a:xfrm>
            <a:off x="2328692" y="5317657"/>
            <a:ext cx="2264054"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710E3780-651B-4643-B71D-8773992DC4B4}"/>
              </a:ext>
            </a:extLst>
          </p:cNvPr>
          <p:cNvPicPr>
            <a:picLocks/>
          </p:cNvPicPr>
          <p:nvPr/>
        </p:nvPicPr>
        <p:blipFill>
          <a:blip r:embed="rId7"/>
          <a:stretch>
            <a:fillRect/>
          </a:stretch>
        </p:blipFill>
        <p:spPr>
          <a:xfrm>
            <a:off x="7796467" y="2168884"/>
            <a:ext cx="1116000" cy="1080000"/>
          </a:xfrm>
          <a:prstGeom prst="rect">
            <a:avLst/>
          </a:prstGeom>
        </p:spPr>
      </p:pic>
      <p:pic>
        <p:nvPicPr>
          <p:cNvPr id="6" name="그림 5">
            <a:extLst>
              <a:ext uri="{FF2B5EF4-FFF2-40B4-BE49-F238E27FC236}">
                <a16:creationId xmlns:a16="http://schemas.microsoft.com/office/drawing/2014/main" id="{FB985E0C-2D41-455E-B70C-88ECF5BC2425}"/>
              </a:ext>
            </a:extLst>
          </p:cNvPr>
          <p:cNvPicPr>
            <a:picLocks/>
          </p:cNvPicPr>
          <p:nvPr/>
        </p:nvPicPr>
        <p:blipFill>
          <a:blip r:embed="rId8"/>
          <a:stretch>
            <a:fillRect/>
          </a:stretch>
        </p:blipFill>
        <p:spPr>
          <a:xfrm>
            <a:off x="8963365" y="2153018"/>
            <a:ext cx="1116000" cy="1087747"/>
          </a:xfrm>
          <a:prstGeom prst="rect">
            <a:avLst/>
          </a:prstGeom>
        </p:spPr>
      </p:pic>
      <p:pic>
        <p:nvPicPr>
          <p:cNvPr id="7" name="그림 6">
            <a:extLst>
              <a:ext uri="{FF2B5EF4-FFF2-40B4-BE49-F238E27FC236}">
                <a16:creationId xmlns:a16="http://schemas.microsoft.com/office/drawing/2014/main" id="{0C42FB0E-419A-4BD7-8F42-85A3B7A79FE6}"/>
              </a:ext>
            </a:extLst>
          </p:cNvPr>
          <p:cNvPicPr>
            <a:picLocks/>
          </p:cNvPicPr>
          <p:nvPr/>
        </p:nvPicPr>
        <p:blipFill>
          <a:blip r:embed="rId9"/>
          <a:stretch>
            <a:fillRect/>
          </a:stretch>
        </p:blipFill>
        <p:spPr>
          <a:xfrm>
            <a:off x="7796467" y="3644442"/>
            <a:ext cx="1116000" cy="1080000"/>
          </a:xfrm>
          <a:prstGeom prst="rect">
            <a:avLst/>
          </a:prstGeom>
        </p:spPr>
      </p:pic>
      <p:pic>
        <p:nvPicPr>
          <p:cNvPr id="9" name="그림 8">
            <a:extLst>
              <a:ext uri="{FF2B5EF4-FFF2-40B4-BE49-F238E27FC236}">
                <a16:creationId xmlns:a16="http://schemas.microsoft.com/office/drawing/2014/main" id="{E41849E5-9DA7-4378-B940-DB7B7EFEC8C6}"/>
              </a:ext>
            </a:extLst>
          </p:cNvPr>
          <p:cNvPicPr>
            <a:picLocks/>
          </p:cNvPicPr>
          <p:nvPr/>
        </p:nvPicPr>
        <p:blipFill>
          <a:blip r:embed="rId10"/>
          <a:stretch>
            <a:fillRect/>
          </a:stretch>
        </p:blipFill>
        <p:spPr>
          <a:xfrm>
            <a:off x="8995225" y="3617236"/>
            <a:ext cx="1080000" cy="1116000"/>
          </a:xfrm>
          <a:prstGeom prst="rect">
            <a:avLst/>
          </a:prstGeom>
        </p:spPr>
      </p:pic>
      <p:sp>
        <p:nvSpPr>
          <p:cNvPr id="76" name="직사각형 75">
            <a:extLst>
              <a:ext uri="{FF2B5EF4-FFF2-40B4-BE49-F238E27FC236}">
                <a16:creationId xmlns:a16="http://schemas.microsoft.com/office/drawing/2014/main" id="{07EAAADD-3066-40BE-98F5-2E89617CD68A}"/>
              </a:ext>
            </a:extLst>
          </p:cNvPr>
          <p:cNvSpPr/>
          <p:nvPr/>
        </p:nvSpPr>
        <p:spPr>
          <a:xfrm>
            <a:off x="7816067" y="3337096"/>
            <a:ext cx="1060001" cy="254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err="1">
                <a:solidFill>
                  <a:schemeClr val="tx1"/>
                </a:solidFill>
                <a:latin typeface="휴먼매직체" panose="02030504000101010101" pitchFamily="18" charset="-127"/>
                <a:ea typeface="휴먼매직체" panose="02030504000101010101" pitchFamily="18" charset="-127"/>
              </a:rPr>
              <a:t>이문세</a:t>
            </a:r>
            <a:r>
              <a:rPr lang="ko-KR" altLang="en-US" sz="800" dirty="0">
                <a:solidFill>
                  <a:schemeClr val="tx1"/>
                </a:solidFill>
                <a:latin typeface="휴먼매직체" panose="02030504000101010101" pitchFamily="18" charset="-127"/>
                <a:ea typeface="휴먼매직체" panose="02030504000101010101" pitchFamily="18" charset="-127"/>
              </a:rPr>
              <a:t> 작가</a:t>
            </a:r>
            <a:endParaRPr lang="en-US" altLang="ko-KR" sz="800" dirty="0">
              <a:solidFill>
                <a:schemeClr val="tx1"/>
              </a:solidFill>
              <a:latin typeface="휴먼매직체" panose="02030504000101010101" pitchFamily="18" charset="-127"/>
              <a:ea typeface="휴먼매직체" panose="02030504000101010101" pitchFamily="18" charset="-127"/>
            </a:endParaRPr>
          </a:p>
          <a:p>
            <a:pPr algn="ctr"/>
            <a:r>
              <a:rPr lang="en-US" altLang="ko-KR" sz="800" dirty="0">
                <a:solidFill>
                  <a:schemeClr val="tx1"/>
                </a:solidFill>
                <a:latin typeface="휴먼매직체" panose="02030504000101010101" pitchFamily="18" charset="-127"/>
                <a:ea typeface="휴먼매직체" panose="02030504000101010101" pitchFamily="18" charset="-127"/>
              </a:rPr>
              <a:t>485 </a:t>
            </a:r>
            <a:r>
              <a:rPr lang="ko-KR" altLang="en-US" sz="800" dirty="0">
                <a:solidFill>
                  <a:schemeClr val="tx1"/>
                </a:solidFill>
                <a:latin typeface="휴먼매직체" panose="02030504000101010101" pitchFamily="18" charset="-127"/>
                <a:ea typeface="휴먼매직체" panose="02030504000101010101" pitchFamily="18" charset="-127"/>
              </a:rPr>
              <a:t>표</a:t>
            </a:r>
            <a:endParaRPr lang="ko-KR" altLang="en-US" sz="800" dirty="0">
              <a:solidFill>
                <a:srgbClr val="FF0000"/>
              </a:solidFill>
              <a:latin typeface="휴먼매직체" panose="02030504000101010101" pitchFamily="18" charset="-127"/>
              <a:ea typeface="휴먼매직체" panose="02030504000101010101" pitchFamily="18" charset="-127"/>
            </a:endParaRPr>
          </a:p>
        </p:txBody>
      </p:sp>
      <p:sp>
        <p:nvSpPr>
          <p:cNvPr id="77" name="직사각형 76">
            <a:extLst>
              <a:ext uri="{FF2B5EF4-FFF2-40B4-BE49-F238E27FC236}">
                <a16:creationId xmlns:a16="http://schemas.microsoft.com/office/drawing/2014/main" id="{D65D2B18-7FBF-4563-A8C6-B87C3C8DB5B6}"/>
              </a:ext>
            </a:extLst>
          </p:cNvPr>
          <p:cNvSpPr/>
          <p:nvPr/>
        </p:nvSpPr>
        <p:spPr>
          <a:xfrm>
            <a:off x="9008766" y="3310259"/>
            <a:ext cx="1060001" cy="254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매직체" panose="02030504000101010101" pitchFamily="18" charset="-127"/>
                <a:ea typeface="휴먼매직체" panose="02030504000101010101" pitchFamily="18" charset="-127"/>
              </a:rPr>
              <a:t>김동률 작가</a:t>
            </a:r>
            <a:endParaRPr lang="en-US" altLang="ko-KR" sz="800" dirty="0">
              <a:solidFill>
                <a:schemeClr val="tx1"/>
              </a:solidFill>
              <a:latin typeface="휴먼매직체" panose="02030504000101010101" pitchFamily="18" charset="-127"/>
              <a:ea typeface="휴먼매직체" panose="02030504000101010101" pitchFamily="18" charset="-127"/>
            </a:endParaRPr>
          </a:p>
          <a:p>
            <a:pPr algn="ctr"/>
            <a:r>
              <a:rPr lang="en-US" altLang="ko-KR" sz="800" dirty="0">
                <a:solidFill>
                  <a:schemeClr val="tx1"/>
                </a:solidFill>
                <a:latin typeface="휴먼매직체" panose="02030504000101010101" pitchFamily="18" charset="-127"/>
                <a:ea typeface="휴먼매직체" panose="02030504000101010101" pitchFamily="18" charset="-127"/>
              </a:rPr>
              <a:t>234 </a:t>
            </a:r>
            <a:r>
              <a:rPr lang="ko-KR" altLang="en-US" sz="800" dirty="0">
                <a:solidFill>
                  <a:schemeClr val="tx1"/>
                </a:solidFill>
                <a:latin typeface="휴먼매직체" panose="02030504000101010101" pitchFamily="18" charset="-127"/>
                <a:ea typeface="휴먼매직체" panose="02030504000101010101" pitchFamily="18" charset="-127"/>
              </a:rPr>
              <a:t>표</a:t>
            </a:r>
            <a:endParaRPr lang="ko-KR" altLang="en-US" sz="800" dirty="0">
              <a:solidFill>
                <a:srgbClr val="FF0000"/>
              </a:solidFill>
              <a:latin typeface="휴먼매직체" panose="02030504000101010101" pitchFamily="18" charset="-127"/>
              <a:ea typeface="휴먼매직체" panose="02030504000101010101" pitchFamily="18" charset="-127"/>
            </a:endParaRPr>
          </a:p>
        </p:txBody>
      </p:sp>
      <p:sp>
        <p:nvSpPr>
          <p:cNvPr id="81" name="직사각형 80">
            <a:extLst>
              <a:ext uri="{FF2B5EF4-FFF2-40B4-BE49-F238E27FC236}">
                <a16:creationId xmlns:a16="http://schemas.microsoft.com/office/drawing/2014/main" id="{EBAF6380-762C-4F56-BBFF-B4AC6FF79D5C}"/>
              </a:ext>
            </a:extLst>
          </p:cNvPr>
          <p:cNvSpPr/>
          <p:nvPr/>
        </p:nvSpPr>
        <p:spPr>
          <a:xfrm>
            <a:off x="7847934" y="4842412"/>
            <a:ext cx="1060001" cy="254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매직체" panose="02030504000101010101" pitchFamily="18" charset="-127"/>
                <a:ea typeface="휴먼매직체" panose="02030504000101010101" pitchFamily="18" charset="-127"/>
              </a:rPr>
              <a:t>유희열 작가</a:t>
            </a:r>
            <a:endParaRPr lang="en-US" altLang="ko-KR" sz="800" dirty="0">
              <a:solidFill>
                <a:schemeClr val="tx1"/>
              </a:solidFill>
              <a:latin typeface="휴먼매직체" panose="02030504000101010101" pitchFamily="18" charset="-127"/>
              <a:ea typeface="휴먼매직체" panose="02030504000101010101" pitchFamily="18" charset="-127"/>
            </a:endParaRPr>
          </a:p>
          <a:p>
            <a:pPr algn="ctr"/>
            <a:r>
              <a:rPr lang="en-US" altLang="ko-KR" sz="800" dirty="0">
                <a:solidFill>
                  <a:schemeClr val="tx1"/>
                </a:solidFill>
                <a:latin typeface="휴먼매직체" panose="02030504000101010101" pitchFamily="18" charset="-127"/>
                <a:ea typeface="휴먼매직체" panose="02030504000101010101" pitchFamily="18" charset="-127"/>
              </a:rPr>
              <a:t>324 </a:t>
            </a:r>
            <a:r>
              <a:rPr lang="ko-KR" altLang="en-US" sz="800" dirty="0">
                <a:solidFill>
                  <a:schemeClr val="tx1"/>
                </a:solidFill>
                <a:latin typeface="휴먼매직체" panose="02030504000101010101" pitchFamily="18" charset="-127"/>
                <a:ea typeface="휴먼매직체" panose="02030504000101010101" pitchFamily="18" charset="-127"/>
              </a:rPr>
              <a:t>표</a:t>
            </a:r>
            <a:endParaRPr lang="ko-KR" altLang="en-US" sz="800" dirty="0">
              <a:solidFill>
                <a:srgbClr val="FF0000"/>
              </a:solidFill>
              <a:latin typeface="휴먼매직체" panose="02030504000101010101" pitchFamily="18" charset="-127"/>
              <a:ea typeface="휴먼매직체" panose="02030504000101010101" pitchFamily="18" charset="-127"/>
            </a:endParaRPr>
          </a:p>
        </p:txBody>
      </p:sp>
      <p:sp>
        <p:nvSpPr>
          <p:cNvPr id="90" name="직사각형 89">
            <a:extLst>
              <a:ext uri="{FF2B5EF4-FFF2-40B4-BE49-F238E27FC236}">
                <a16:creationId xmlns:a16="http://schemas.microsoft.com/office/drawing/2014/main" id="{D81179BD-AFF3-4F6F-808F-45A87E5C7F8A}"/>
              </a:ext>
            </a:extLst>
          </p:cNvPr>
          <p:cNvSpPr/>
          <p:nvPr/>
        </p:nvSpPr>
        <p:spPr>
          <a:xfrm>
            <a:off x="8960261" y="4842412"/>
            <a:ext cx="1060001" cy="254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latin typeface="휴먼매직체" panose="02030504000101010101" pitchFamily="18" charset="-127"/>
                <a:ea typeface="휴먼매직체" panose="02030504000101010101" pitchFamily="18" charset="-127"/>
              </a:rPr>
              <a:t>이적 작가</a:t>
            </a:r>
            <a:endParaRPr lang="en-US" altLang="ko-KR" sz="800" dirty="0">
              <a:solidFill>
                <a:schemeClr val="tx1"/>
              </a:solidFill>
              <a:latin typeface="휴먼매직체" panose="02030504000101010101" pitchFamily="18" charset="-127"/>
              <a:ea typeface="휴먼매직체" panose="02030504000101010101" pitchFamily="18" charset="-127"/>
            </a:endParaRPr>
          </a:p>
          <a:p>
            <a:pPr algn="ctr"/>
            <a:r>
              <a:rPr lang="en-US" altLang="ko-KR" sz="800" dirty="0">
                <a:solidFill>
                  <a:schemeClr val="tx1"/>
                </a:solidFill>
                <a:latin typeface="휴먼매직체" panose="02030504000101010101" pitchFamily="18" charset="-127"/>
                <a:ea typeface="휴먼매직체" panose="02030504000101010101" pitchFamily="18" charset="-127"/>
              </a:rPr>
              <a:t>975 </a:t>
            </a:r>
            <a:r>
              <a:rPr lang="ko-KR" altLang="en-US" sz="800" dirty="0">
                <a:solidFill>
                  <a:schemeClr val="tx1"/>
                </a:solidFill>
                <a:latin typeface="휴먼매직체" panose="02030504000101010101" pitchFamily="18" charset="-127"/>
                <a:ea typeface="휴먼매직체" panose="02030504000101010101" pitchFamily="18" charset="-127"/>
              </a:rPr>
              <a:t>표</a:t>
            </a:r>
            <a:endParaRPr lang="ko-KR" altLang="en-US" sz="800" dirty="0">
              <a:solidFill>
                <a:srgbClr val="FF0000"/>
              </a:solidFill>
              <a:latin typeface="휴먼매직체" panose="02030504000101010101" pitchFamily="18" charset="-127"/>
              <a:ea typeface="휴먼매직체" panose="02030504000101010101" pitchFamily="18" charset="-127"/>
            </a:endParaRPr>
          </a:p>
        </p:txBody>
      </p:sp>
      <p:pic>
        <p:nvPicPr>
          <p:cNvPr id="13" name="그림 12">
            <a:extLst>
              <a:ext uri="{FF2B5EF4-FFF2-40B4-BE49-F238E27FC236}">
                <a16:creationId xmlns:a16="http://schemas.microsoft.com/office/drawing/2014/main" id="{26B77665-DA46-4C76-A919-54A878572C41}"/>
              </a:ext>
            </a:extLst>
          </p:cNvPr>
          <p:cNvPicPr>
            <a:picLocks noChangeAspect="1"/>
          </p:cNvPicPr>
          <p:nvPr/>
        </p:nvPicPr>
        <p:blipFill>
          <a:blip r:embed="rId11"/>
          <a:stretch>
            <a:fillRect/>
          </a:stretch>
        </p:blipFill>
        <p:spPr>
          <a:xfrm>
            <a:off x="2336896" y="1568282"/>
            <a:ext cx="2247645" cy="3209853"/>
          </a:xfrm>
          <a:prstGeom prst="rect">
            <a:avLst/>
          </a:prstGeom>
          <a:ln>
            <a:noFill/>
          </a:ln>
          <a:effectLst>
            <a:softEdge rad="112500"/>
          </a:effectLst>
        </p:spPr>
      </p:pic>
      <p:pic>
        <p:nvPicPr>
          <p:cNvPr id="15" name="그림 14">
            <a:extLst>
              <a:ext uri="{FF2B5EF4-FFF2-40B4-BE49-F238E27FC236}">
                <a16:creationId xmlns:a16="http://schemas.microsoft.com/office/drawing/2014/main" id="{2B3CFA59-F5A8-497D-961E-97CC0BEFCEEF}"/>
              </a:ext>
            </a:extLst>
          </p:cNvPr>
          <p:cNvPicPr>
            <a:picLocks noChangeAspect="1"/>
          </p:cNvPicPr>
          <p:nvPr/>
        </p:nvPicPr>
        <p:blipFill rotWithShape="1">
          <a:blip r:embed="rId12"/>
          <a:srcRect l="1974"/>
          <a:stretch/>
        </p:blipFill>
        <p:spPr>
          <a:xfrm>
            <a:off x="2320487" y="4788339"/>
            <a:ext cx="2264053" cy="391841"/>
          </a:xfrm>
          <a:prstGeom prst="rect">
            <a:avLst/>
          </a:prstGeom>
        </p:spPr>
      </p:pic>
      <p:pic>
        <p:nvPicPr>
          <p:cNvPr id="25" name="Picture 4" descr="icon upload에 대한 이미지 검색결과">
            <a:extLst>
              <a:ext uri="{FF2B5EF4-FFF2-40B4-BE49-F238E27FC236}">
                <a16:creationId xmlns:a16="http://schemas.microsoft.com/office/drawing/2014/main" id="{E5617544-A565-4B4B-9F13-8625857C8D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4354" y="1285720"/>
            <a:ext cx="180000"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77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43E236-7E3A-48C0-BD68-DA32AB513B0A}"/>
              </a:ext>
            </a:extLst>
          </p:cNvPr>
          <p:cNvSpPr txBox="1"/>
          <p:nvPr/>
        </p:nvSpPr>
        <p:spPr>
          <a:xfrm>
            <a:off x="467359" y="294640"/>
            <a:ext cx="4037263" cy="646331"/>
          </a:xfrm>
          <a:prstGeom prst="rect">
            <a:avLst/>
          </a:prstGeom>
          <a:noFill/>
        </p:spPr>
        <p:txBody>
          <a:bodyPr wrap="square" rtlCol="0">
            <a:spAutoFit/>
          </a:bodyPr>
          <a:lstStyle/>
          <a:p>
            <a:r>
              <a:rPr lang="en-US" altLang="ko-KR" dirty="0">
                <a:latin typeface="Wide Latin" panose="020A0A07050505020404" pitchFamily="18" charset="0"/>
              </a:rPr>
              <a:t>SERVER</a:t>
            </a:r>
          </a:p>
          <a:p>
            <a:r>
              <a:rPr lang="en-US" altLang="ko-KR" dirty="0">
                <a:latin typeface="Wide Latin" panose="020A0A07050505020404" pitchFamily="18" charset="0"/>
              </a:rPr>
              <a:t>ARCHITECTURE</a:t>
            </a:r>
            <a:endParaRPr lang="ko-KR" altLang="en-US" dirty="0">
              <a:latin typeface="Wide Latin" panose="020A0A07050505020404" pitchFamily="18" charset="0"/>
            </a:endParaRPr>
          </a:p>
        </p:txBody>
      </p:sp>
      <p:grpSp>
        <p:nvGrpSpPr>
          <p:cNvPr id="19" name="그룹 18">
            <a:extLst>
              <a:ext uri="{FF2B5EF4-FFF2-40B4-BE49-F238E27FC236}">
                <a16:creationId xmlns:a16="http://schemas.microsoft.com/office/drawing/2014/main" id="{05B6F38C-8E90-4CB1-888C-D95C2759B2A6}"/>
              </a:ext>
            </a:extLst>
          </p:cNvPr>
          <p:cNvGrpSpPr/>
          <p:nvPr/>
        </p:nvGrpSpPr>
        <p:grpSpPr>
          <a:xfrm>
            <a:off x="3013932" y="1465447"/>
            <a:ext cx="6164135" cy="3919887"/>
            <a:chOff x="3013932" y="1465447"/>
            <a:chExt cx="6164135" cy="3919887"/>
          </a:xfrm>
        </p:grpSpPr>
        <p:pic>
          <p:nvPicPr>
            <p:cNvPr id="11" name="그림 10">
              <a:extLst>
                <a:ext uri="{FF2B5EF4-FFF2-40B4-BE49-F238E27FC236}">
                  <a16:creationId xmlns:a16="http://schemas.microsoft.com/office/drawing/2014/main" id="{38B01D6C-DD55-42F5-AB81-6BC51429C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932" y="1809549"/>
              <a:ext cx="6164135" cy="3575785"/>
            </a:xfrm>
            <a:prstGeom prst="rect">
              <a:avLst/>
            </a:prstGeom>
          </p:spPr>
        </p:pic>
        <p:pic>
          <p:nvPicPr>
            <p:cNvPr id="18" name="그림 17">
              <a:extLst>
                <a:ext uri="{FF2B5EF4-FFF2-40B4-BE49-F238E27FC236}">
                  <a16:creationId xmlns:a16="http://schemas.microsoft.com/office/drawing/2014/main" id="{E13FEA5A-B045-4D5F-9825-C27DDDA1CA3F}"/>
                </a:ext>
              </a:extLst>
            </p:cNvPr>
            <p:cNvPicPr>
              <a:picLocks noChangeAspect="1"/>
            </p:cNvPicPr>
            <p:nvPr/>
          </p:nvPicPr>
          <p:blipFill>
            <a:blip r:embed="rId3"/>
            <a:stretch>
              <a:fillRect/>
            </a:stretch>
          </p:blipFill>
          <p:spPr>
            <a:xfrm>
              <a:off x="5463490" y="1465447"/>
              <a:ext cx="1438275" cy="876300"/>
            </a:xfrm>
            <a:prstGeom prst="rect">
              <a:avLst/>
            </a:prstGeom>
          </p:spPr>
        </p:pic>
      </p:grpSp>
    </p:spTree>
    <p:extLst>
      <p:ext uri="{BB962C8B-B14F-4D97-AF65-F5344CB8AC3E}">
        <p14:creationId xmlns:p14="http://schemas.microsoft.com/office/powerpoint/2010/main" val="159945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43E236-7E3A-48C0-BD68-DA32AB513B0A}"/>
              </a:ext>
            </a:extLst>
          </p:cNvPr>
          <p:cNvSpPr txBox="1"/>
          <p:nvPr/>
        </p:nvSpPr>
        <p:spPr>
          <a:xfrm>
            <a:off x="467359" y="294640"/>
            <a:ext cx="4037263" cy="646331"/>
          </a:xfrm>
          <a:prstGeom prst="rect">
            <a:avLst/>
          </a:prstGeom>
          <a:noFill/>
        </p:spPr>
        <p:txBody>
          <a:bodyPr wrap="square" rtlCol="0">
            <a:spAutoFit/>
          </a:bodyPr>
          <a:lstStyle/>
          <a:p>
            <a:r>
              <a:rPr lang="en-US" altLang="ko-KR" dirty="0">
                <a:latin typeface="Wide Latin" panose="020A0A07050505020404" pitchFamily="18" charset="0"/>
              </a:rPr>
              <a:t>DATABASE</a:t>
            </a:r>
          </a:p>
          <a:p>
            <a:r>
              <a:rPr lang="en-US" altLang="ko-KR" dirty="0">
                <a:latin typeface="Wide Latin" panose="020A0A07050505020404" pitchFamily="18" charset="0"/>
              </a:rPr>
              <a:t>ARCHITECTURE</a:t>
            </a:r>
            <a:endParaRPr lang="ko-KR" altLang="en-US" dirty="0">
              <a:latin typeface="Wide Latin" panose="020A0A07050505020404" pitchFamily="18" charset="0"/>
            </a:endParaRPr>
          </a:p>
        </p:txBody>
      </p:sp>
      <p:pic>
        <p:nvPicPr>
          <p:cNvPr id="2" name="그림 1">
            <a:extLst>
              <a:ext uri="{FF2B5EF4-FFF2-40B4-BE49-F238E27FC236}">
                <a16:creationId xmlns:a16="http://schemas.microsoft.com/office/drawing/2014/main" id="{81011BDA-27C7-43B3-BFD5-CC7853F7D843}"/>
              </a:ext>
            </a:extLst>
          </p:cNvPr>
          <p:cNvPicPr>
            <a:picLocks noChangeAspect="1"/>
          </p:cNvPicPr>
          <p:nvPr/>
        </p:nvPicPr>
        <p:blipFill rotWithShape="1">
          <a:blip r:embed="rId2"/>
          <a:srcRect r="34869" b="20578"/>
          <a:stretch/>
        </p:blipFill>
        <p:spPr>
          <a:xfrm>
            <a:off x="2387065" y="1399329"/>
            <a:ext cx="7940842" cy="5164031"/>
          </a:xfrm>
          <a:prstGeom prst="rect">
            <a:avLst/>
          </a:prstGeom>
        </p:spPr>
      </p:pic>
    </p:spTree>
    <p:extLst>
      <p:ext uri="{BB962C8B-B14F-4D97-AF65-F5344CB8AC3E}">
        <p14:creationId xmlns:p14="http://schemas.microsoft.com/office/powerpoint/2010/main" val="1090223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BCFCE8-88B7-4C1C-9A7D-CF969BD35D49}"/>
              </a:ext>
            </a:extLst>
          </p:cNvPr>
          <p:cNvSpPr txBox="1"/>
          <p:nvPr/>
        </p:nvSpPr>
        <p:spPr>
          <a:xfrm>
            <a:off x="6929771" y="1286930"/>
            <a:ext cx="3883660" cy="369332"/>
          </a:xfrm>
          <a:prstGeom prst="rect">
            <a:avLst/>
          </a:prstGeom>
          <a:solidFill>
            <a:schemeClr val="bg1"/>
          </a:solidFill>
        </p:spPr>
        <p:txBody>
          <a:bodyPr wrap="square" rtlCol="0">
            <a:spAutoFit/>
          </a:bodyPr>
          <a:lstStyle/>
          <a:p>
            <a:pPr algn="ctr"/>
            <a:r>
              <a:rPr lang="en-US" altLang="ko-KR" b="1" dirty="0">
                <a:latin typeface="휴먼매직체" panose="02030504000101010101" pitchFamily="18" charset="-127"/>
                <a:ea typeface="휴먼매직체" panose="02030504000101010101" pitchFamily="18" charset="-127"/>
              </a:rPr>
              <a:t>“ </a:t>
            </a:r>
            <a:r>
              <a:rPr lang="ko-KR" altLang="en-US" b="1" dirty="0">
                <a:latin typeface="휴먼매직체" panose="02030504000101010101" pitchFamily="18" charset="-127"/>
                <a:ea typeface="휴먼매직체" panose="02030504000101010101" pitchFamily="18" charset="-127"/>
              </a:rPr>
              <a:t>사람들에게 기회를 제공하는 플랫폼</a:t>
            </a:r>
            <a:r>
              <a:rPr lang="en-US" altLang="ko-KR" b="1" dirty="0">
                <a:latin typeface="휴먼매직체" panose="02030504000101010101" pitchFamily="18" charset="-127"/>
                <a:ea typeface="휴먼매직체" panose="02030504000101010101" pitchFamily="18" charset="-127"/>
              </a:rPr>
              <a:t>“</a:t>
            </a:r>
          </a:p>
        </p:txBody>
      </p:sp>
      <p:sp>
        <p:nvSpPr>
          <p:cNvPr id="5" name="TextBox 4">
            <a:extLst>
              <a:ext uri="{FF2B5EF4-FFF2-40B4-BE49-F238E27FC236}">
                <a16:creationId xmlns:a16="http://schemas.microsoft.com/office/drawing/2014/main" id="{564BF0C8-28B6-4CF3-994D-CF18C85EF1DD}"/>
              </a:ext>
            </a:extLst>
          </p:cNvPr>
          <p:cNvSpPr txBox="1"/>
          <p:nvPr/>
        </p:nvSpPr>
        <p:spPr>
          <a:xfrm>
            <a:off x="6775976" y="3244334"/>
            <a:ext cx="4191250" cy="369332"/>
          </a:xfrm>
          <a:prstGeom prst="rect">
            <a:avLst/>
          </a:prstGeom>
          <a:solidFill>
            <a:schemeClr val="bg1"/>
          </a:solidFill>
        </p:spPr>
        <p:txBody>
          <a:bodyPr wrap="square" rtlCol="0">
            <a:spAutoFit/>
          </a:bodyPr>
          <a:lstStyle/>
          <a:p>
            <a:pPr algn="ctr"/>
            <a:r>
              <a:rPr lang="en-US" altLang="ko-KR" b="1" dirty="0">
                <a:latin typeface="휴먼매직체" panose="02030504000101010101" pitchFamily="18" charset="-127"/>
                <a:ea typeface="휴먼매직체" panose="02030504000101010101" pitchFamily="18" charset="-127"/>
              </a:rPr>
              <a:t>“ </a:t>
            </a:r>
            <a:r>
              <a:rPr lang="ko-KR" altLang="en-US" b="1" dirty="0">
                <a:latin typeface="휴먼매직체" panose="02030504000101010101" pitchFamily="18" charset="-127"/>
                <a:ea typeface="휴먼매직체" panose="02030504000101010101" pitchFamily="18" charset="-127"/>
              </a:rPr>
              <a:t>서비스를 기반으로 한 커뮤니티 형성 가능</a:t>
            </a:r>
            <a:r>
              <a:rPr lang="en-US" altLang="ko-KR" b="1" dirty="0">
                <a:latin typeface="휴먼매직체" panose="02030504000101010101" pitchFamily="18" charset="-127"/>
                <a:ea typeface="휴먼매직체" panose="02030504000101010101" pitchFamily="18" charset="-127"/>
              </a:rPr>
              <a:t>“</a:t>
            </a:r>
          </a:p>
        </p:txBody>
      </p:sp>
      <p:sp>
        <p:nvSpPr>
          <p:cNvPr id="6" name="TextBox 5">
            <a:extLst>
              <a:ext uri="{FF2B5EF4-FFF2-40B4-BE49-F238E27FC236}">
                <a16:creationId xmlns:a16="http://schemas.microsoft.com/office/drawing/2014/main" id="{36BA02D1-A1C2-48AD-A667-3FB862DF51C9}"/>
              </a:ext>
            </a:extLst>
          </p:cNvPr>
          <p:cNvSpPr txBox="1"/>
          <p:nvPr/>
        </p:nvSpPr>
        <p:spPr>
          <a:xfrm>
            <a:off x="6852978" y="5017072"/>
            <a:ext cx="4191250" cy="369332"/>
          </a:xfrm>
          <a:prstGeom prst="rect">
            <a:avLst/>
          </a:prstGeom>
          <a:solidFill>
            <a:schemeClr val="bg1"/>
          </a:solidFill>
        </p:spPr>
        <p:txBody>
          <a:bodyPr wrap="square" rtlCol="0">
            <a:spAutoFit/>
          </a:bodyPr>
          <a:lstStyle/>
          <a:p>
            <a:pPr algn="ctr"/>
            <a:r>
              <a:rPr lang="en-US" altLang="ko-KR" b="1" dirty="0">
                <a:latin typeface="휴먼매직체" panose="02030504000101010101" pitchFamily="18" charset="-127"/>
                <a:ea typeface="휴먼매직체" panose="02030504000101010101" pitchFamily="18" charset="-127"/>
              </a:rPr>
              <a:t>“ </a:t>
            </a:r>
            <a:r>
              <a:rPr lang="ko-KR" altLang="en-US" b="1" dirty="0">
                <a:latin typeface="휴먼매직체" panose="02030504000101010101" pitchFamily="18" charset="-127"/>
                <a:ea typeface="휴먼매직체" panose="02030504000101010101" pitchFamily="18" charset="-127"/>
              </a:rPr>
              <a:t>생각치도 못한 의외의 아이디어나 웃음</a:t>
            </a:r>
            <a:r>
              <a:rPr lang="en-US" altLang="ko-KR" b="1" dirty="0">
                <a:latin typeface="휴먼매직체" panose="02030504000101010101" pitchFamily="18" charset="-127"/>
                <a:ea typeface="휴먼매직체" panose="02030504000101010101" pitchFamily="18" charset="-127"/>
              </a:rPr>
              <a:t>“</a:t>
            </a:r>
          </a:p>
        </p:txBody>
      </p:sp>
      <p:sp>
        <p:nvSpPr>
          <p:cNvPr id="7" name="TextBox 6">
            <a:extLst>
              <a:ext uri="{FF2B5EF4-FFF2-40B4-BE49-F238E27FC236}">
                <a16:creationId xmlns:a16="http://schemas.microsoft.com/office/drawing/2014/main" id="{C6C5B836-389A-4366-B360-135A04954421}"/>
              </a:ext>
            </a:extLst>
          </p:cNvPr>
          <p:cNvSpPr txBox="1"/>
          <p:nvPr/>
        </p:nvSpPr>
        <p:spPr>
          <a:xfrm>
            <a:off x="467360" y="294640"/>
            <a:ext cx="2651760" cy="369332"/>
          </a:xfrm>
          <a:prstGeom prst="rect">
            <a:avLst/>
          </a:prstGeom>
          <a:noFill/>
        </p:spPr>
        <p:txBody>
          <a:bodyPr wrap="square" rtlCol="0">
            <a:spAutoFit/>
          </a:bodyPr>
          <a:lstStyle/>
          <a:p>
            <a:r>
              <a:rPr lang="en-US" altLang="ko-KR" dirty="0">
                <a:latin typeface="Wide Latin" panose="020A0A07050505020404" pitchFamily="18" charset="0"/>
              </a:rPr>
              <a:t>EXPECT</a:t>
            </a:r>
            <a:endParaRPr lang="ko-KR" altLang="en-US" dirty="0">
              <a:latin typeface="Wide Latin" panose="020A0A07050505020404" pitchFamily="18" charset="0"/>
            </a:endParaRPr>
          </a:p>
        </p:txBody>
      </p:sp>
      <p:pic>
        <p:nvPicPr>
          <p:cNvPr id="8" name="그림 7">
            <a:extLst>
              <a:ext uri="{FF2B5EF4-FFF2-40B4-BE49-F238E27FC236}">
                <a16:creationId xmlns:a16="http://schemas.microsoft.com/office/drawing/2014/main" id="{866CB9E2-B69C-4E93-8F84-EC7FE2E5BB3E}"/>
              </a:ext>
            </a:extLst>
          </p:cNvPr>
          <p:cNvPicPr>
            <a:picLocks noChangeAspect="1"/>
          </p:cNvPicPr>
          <p:nvPr/>
        </p:nvPicPr>
        <p:blipFill>
          <a:blip r:embed="rId2"/>
          <a:stretch>
            <a:fillRect/>
          </a:stretch>
        </p:blipFill>
        <p:spPr>
          <a:xfrm>
            <a:off x="1378569" y="1656262"/>
            <a:ext cx="4667490" cy="831893"/>
          </a:xfrm>
          <a:prstGeom prst="rect">
            <a:avLst/>
          </a:prstGeom>
        </p:spPr>
      </p:pic>
      <p:sp>
        <p:nvSpPr>
          <p:cNvPr id="11" name="TextBox 10">
            <a:extLst>
              <a:ext uri="{FF2B5EF4-FFF2-40B4-BE49-F238E27FC236}">
                <a16:creationId xmlns:a16="http://schemas.microsoft.com/office/drawing/2014/main" id="{46F440F8-5C80-4633-85E9-D588B4E68414}"/>
              </a:ext>
            </a:extLst>
          </p:cNvPr>
          <p:cNvSpPr txBox="1"/>
          <p:nvPr/>
        </p:nvSpPr>
        <p:spPr>
          <a:xfrm>
            <a:off x="2424392" y="5581680"/>
            <a:ext cx="2651760" cy="400110"/>
          </a:xfrm>
          <a:prstGeom prst="rect">
            <a:avLst/>
          </a:prstGeom>
          <a:solidFill>
            <a:schemeClr val="bg1"/>
          </a:solidFill>
        </p:spPr>
        <p:txBody>
          <a:bodyPr wrap="square" rtlCol="0">
            <a:spAutoFit/>
          </a:bodyPr>
          <a:lstStyle/>
          <a:p>
            <a:pPr algn="ctr"/>
            <a:r>
              <a:rPr lang="en-US" altLang="ko-KR" sz="1000" dirty="0">
                <a:latin typeface="휴먼모음T" panose="02030504000101010101" pitchFamily="18" charset="-127"/>
                <a:ea typeface="휴먼모음T" panose="02030504000101010101" pitchFamily="18" charset="-127"/>
              </a:rPr>
              <a:t>&lt;</a:t>
            </a:r>
            <a:r>
              <a:rPr lang="ko-KR" altLang="en-US" sz="1000" dirty="0">
                <a:latin typeface="휴먼모음T" panose="02030504000101010101" pitchFamily="18" charset="-127"/>
                <a:ea typeface="휴먼모음T" panose="02030504000101010101" pitchFamily="18" charset="-127"/>
              </a:rPr>
              <a:t>성장하는 웹툰 시장</a:t>
            </a:r>
            <a:r>
              <a:rPr lang="en-US" altLang="ko-KR" sz="1000" dirty="0">
                <a:latin typeface="휴먼모음T" panose="02030504000101010101" pitchFamily="18" charset="-127"/>
                <a:ea typeface="휴먼모음T" panose="02030504000101010101" pitchFamily="18" charset="-127"/>
              </a:rPr>
              <a:t>&gt;</a:t>
            </a:r>
          </a:p>
          <a:p>
            <a:pPr algn="ctr"/>
            <a:r>
              <a:rPr lang="en-US" altLang="ko-KR" sz="1000" dirty="0">
                <a:latin typeface="휴먼모음T" panose="02030504000101010101" pitchFamily="18" charset="-127"/>
                <a:ea typeface="휴먼모음T" panose="02030504000101010101" pitchFamily="18" charset="-127"/>
              </a:rPr>
              <a:t>IBK</a:t>
            </a:r>
            <a:r>
              <a:rPr lang="ko-KR" altLang="en-US" sz="1000" dirty="0">
                <a:latin typeface="휴먼모음T" panose="02030504000101010101" pitchFamily="18" charset="-127"/>
                <a:ea typeface="휴먼모음T" panose="02030504000101010101" pitchFamily="18" charset="-127"/>
              </a:rPr>
              <a:t>투자 증권 </a:t>
            </a:r>
            <a:r>
              <a:rPr lang="en-US" altLang="ko-KR" sz="1000" dirty="0">
                <a:latin typeface="휴먼모음T" panose="02030504000101010101" pitchFamily="18" charset="-127"/>
                <a:ea typeface="휴먼모음T" panose="02030504000101010101" pitchFamily="18" charset="-127"/>
              </a:rPr>
              <a:t>2018.01 </a:t>
            </a:r>
            <a:r>
              <a:rPr lang="ko-KR" altLang="en-US" sz="1000" dirty="0">
                <a:latin typeface="휴먼모음T" panose="02030504000101010101" pitchFamily="18" charset="-127"/>
                <a:ea typeface="휴먼모음T" panose="02030504000101010101" pitchFamily="18" charset="-127"/>
              </a:rPr>
              <a:t>투자보고서</a:t>
            </a:r>
          </a:p>
        </p:txBody>
      </p:sp>
      <p:pic>
        <p:nvPicPr>
          <p:cNvPr id="12" name="그림 11">
            <a:extLst>
              <a:ext uri="{FF2B5EF4-FFF2-40B4-BE49-F238E27FC236}">
                <a16:creationId xmlns:a16="http://schemas.microsoft.com/office/drawing/2014/main" id="{5C8C60A6-A79C-4E9B-B638-BC2F08D13966}"/>
              </a:ext>
            </a:extLst>
          </p:cNvPr>
          <p:cNvPicPr>
            <a:picLocks noChangeAspect="1"/>
          </p:cNvPicPr>
          <p:nvPr/>
        </p:nvPicPr>
        <p:blipFill>
          <a:blip r:embed="rId3"/>
          <a:stretch>
            <a:fillRect/>
          </a:stretch>
        </p:blipFill>
        <p:spPr>
          <a:xfrm>
            <a:off x="1387950" y="3489296"/>
            <a:ext cx="4724643" cy="1479626"/>
          </a:xfrm>
          <a:prstGeom prst="rect">
            <a:avLst/>
          </a:prstGeom>
        </p:spPr>
      </p:pic>
    </p:spTree>
    <p:extLst>
      <p:ext uri="{BB962C8B-B14F-4D97-AF65-F5344CB8AC3E}">
        <p14:creationId xmlns:p14="http://schemas.microsoft.com/office/powerpoint/2010/main" val="2198009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1799B811-FDA2-4C64-A767-C50B21AAC11A}"/>
              </a:ext>
            </a:extLst>
          </p:cNvPr>
          <p:cNvGrpSpPr/>
          <p:nvPr/>
        </p:nvGrpSpPr>
        <p:grpSpPr>
          <a:xfrm>
            <a:off x="0" y="0"/>
            <a:ext cx="5445760" cy="6858001"/>
            <a:chOff x="0" y="617806"/>
            <a:chExt cx="5293360" cy="6240195"/>
          </a:xfrm>
        </p:grpSpPr>
        <p:pic>
          <p:nvPicPr>
            <p:cNvPr id="14"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A6A4EC7A-305E-4B6E-850B-01CEC0F87430}"/>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17807"/>
              <a:ext cx="5293360" cy="6240194"/>
            </a:xfrm>
            <a:prstGeom prst="rect">
              <a:avLst/>
            </a:prstGeom>
            <a:noFill/>
            <a:extLst>
              <a:ext uri="{909E8E84-426E-40DD-AFC4-6F175D3DCCD1}">
                <a14:hiddenFill xmlns:a14="http://schemas.microsoft.com/office/drawing/2010/main">
                  <a:solidFill>
                    <a:srgbClr val="FFFFFF"/>
                  </a:solidFill>
                </a14:hiddenFill>
              </a:ext>
            </a:extLst>
          </p:spPr>
        </p:pic>
        <p:sp>
          <p:nvSpPr>
            <p:cNvPr id="15" name="직각 삼각형 14">
              <a:extLst>
                <a:ext uri="{FF2B5EF4-FFF2-40B4-BE49-F238E27FC236}">
                  <a16:creationId xmlns:a16="http://schemas.microsoft.com/office/drawing/2014/main" id="{208FD12B-E1DD-4C92-9EC0-821C9E29854F}"/>
                </a:ext>
              </a:extLst>
            </p:cNvPr>
            <p:cNvSpPr/>
            <p:nvPr/>
          </p:nvSpPr>
          <p:spPr>
            <a:xfrm flipH="1">
              <a:off x="985520" y="617806"/>
              <a:ext cx="4307840" cy="624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그림 5">
            <a:extLst>
              <a:ext uri="{FF2B5EF4-FFF2-40B4-BE49-F238E27FC236}">
                <a16:creationId xmlns:a16="http://schemas.microsoft.com/office/drawing/2014/main" id="{02E0240E-C787-464B-823C-45BA10C27E23}"/>
              </a:ext>
            </a:extLst>
          </p:cNvPr>
          <p:cNvPicPr>
            <a:picLocks noChangeAspect="1"/>
          </p:cNvPicPr>
          <p:nvPr/>
        </p:nvPicPr>
        <p:blipFill>
          <a:blip r:embed="rId3">
            <a:alphaModFix amt="20000"/>
          </a:blip>
          <a:stretch>
            <a:fillRect/>
          </a:stretch>
        </p:blipFill>
        <p:spPr>
          <a:xfrm>
            <a:off x="7062050" y="960569"/>
            <a:ext cx="1517634" cy="2021399"/>
          </a:xfrm>
          <a:prstGeom prst="rect">
            <a:avLst/>
          </a:prstGeom>
        </p:spPr>
      </p:pic>
      <p:pic>
        <p:nvPicPr>
          <p:cNvPr id="7" name="그림 6">
            <a:extLst>
              <a:ext uri="{FF2B5EF4-FFF2-40B4-BE49-F238E27FC236}">
                <a16:creationId xmlns:a16="http://schemas.microsoft.com/office/drawing/2014/main" id="{C9D7FE38-A4D1-4A08-A42B-FDACA8EDB6E7}"/>
              </a:ext>
            </a:extLst>
          </p:cNvPr>
          <p:cNvPicPr>
            <a:picLocks noChangeAspect="1"/>
          </p:cNvPicPr>
          <p:nvPr/>
        </p:nvPicPr>
        <p:blipFill>
          <a:blip r:embed="rId4"/>
          <a:stretch>
            <a:fillRect/>
          </a:stretch>
        </p:blipFill>
        <p:spPr>
          <a:xfrm>
            <a:off x="9266236" y="2531891"/>
            <a:ext cx="1412543" cy="1851810"/>
          </a:xfrm>
          <a:prstGeom prst="rect">
            <a:avLst/>
          </a:prstGeom>
        </p:spPr>
      </p:pic>
      <p:pic>
        <p:nvPicPr>
          <p:cNvPr id="8" name="그림 7">
            <a:extLst>
              <a:ext uri="{FF2B5EF4-FFF2-40B4-BE49-F238E27FC236}">
                <a16:creationId xmlns:a16="http://schemas.microsoft.com/office/drawing/2014/main" id="{A3492642-1BFE-4793-8A16-245AD1C3389C}"/>
              </a:ext>
            </a:extLst>
          </p:cNvPr>
          <p:cNvPicPr>
            <a:picLocks noChangeAspect="1"/>
          </p:cNvPicPr>
          <p:nvPr/>
        </p:nvPicPr>
        <p:blipFill>
          <a:blip r:embed="rId5">
            <a:alphaModFix amt="20000"/>
          </a:blip>
          <a:stretch>
            <a:fillRect/>
          </a:stretch>
        </p:blipFill>
        <p:spPr>
          <a:xfrm>
            <a:off x="7197406" y="3238106"/>
            <a:ext cx="1246922" cy="2291190"/>
          </a:xfrm>
          <a:prstGeom prst="rect">
            <a:avLst/>
          </a:prstGeom>
        </p:spPr>
      </p:pic>
      <p:sp>
        <p:nvSpPr>
          <p:cNvPr id="9" name="화살표: 오른쪽 8">
            <a:extLst>
              <a:ext uri="{FF2B5EF4-FFF2-40B4-BE49-F238E27FC236}">
                <a16:creationId xmlns:a16="http://schemas.microsoft.com/office/drawing/2014/main" id="{231B4DF6-67D6-4A82-9319-86B971C032D2}"/>
              </a:ext>
            </a:extLst>
          </p:cNvPr>
          <p:cNvSpPr/>
          <p:nvPr/>
        </p:nvSpPr>
        <p:spPr>
          <a:xfrm>
            <a:off x="5564823" y="2701591"/>
            <a:ext cx="1062353" cy="14052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pic>
        <p:nvPicPr>
          <p:cNvPr id="10" name="그림 9">
            <a:extLst>
              <a:ext uri="{FF2B5EF4-FFF2-40B4-BE49-F238E27FC236}">
                <a16:creationId xmlns:a16="http://schemas.microsoft.com/office/drawing/2014/main" id="{E0AF6CA6-397C-4327-ABA1-966A334019F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760" b="89917" l="9905" r="89976">
                        <a14:foregroundMark x1="39618" y1="34215" x2="39618" y2="34215"/>
                        <a14:foregroundMark x1="61456" y1="35537" x2="61456" y2="35537"/>
                        <a14:foregroundMark x1="39618" y1="68760" x2="39618" y2="68760"/>
                        <a14:foregroundMark x1="64439" y1="77190" x2="64439" y2="77190"/>
                        <a14:foregroundMark x1="65274" y1="79835" x2="65155" y2="81322"/>
                        <a14:foregroundMark x1="61456" y1="74876" x2="49761" y2="77355"/>
                        <a14:foregroundMark x1="49761" y1="77355" x2="59785" y2="88430"/>
                        <a14:foregroundMark x1="59785" y1="88430" x2="60024" y2="74380"/>
                        <a14:foregroundMark x1="37589" y1="32397" x2="39379" y2="32397"/>
                        <a14:foregroundMark x1="42243" y1="14215" x2="49165" y2="16198"/>
                        <a14:foregroundMark x1="48687" y1="20826" x2="36277" y2="20661"/>
                        <a14:foregroundMark x1="36277" y1="20661" x2="47017" y2="12893"/>
                        <a14:foregroundMark x1="47017" y1="12893" x2="49045" y2="17190"/>
                        <a14:foregroundMark x1="46062" y1="8760" x2="49284" y2="8760"/>
                        <a14:foregroundMark x1="34726" y1="13719" x2="34606" y2="13719"/>
                      </a14:backgroundRemoval>
                    </a14:imgEffect>
                  </a14:imgLayer>
                </a14:imgProps>
              </a:ext>
            </a:extLst>
          </a:blip>
          <a:stretch>
            <a:fillRect/>
          </a:stretch>
        </p:blipFill>
        <p:spPr>
          <a:xfrm>
            <a:off x="767608" y="2027156"/>
            <a:ext cx="4110663" cy="2967722"/>
          </a:xfrm>
          <a:prstGeom prst="rect">
            <a:avLst/>
          </a:prstGeom>
        </p:spPr>
      </p:pic>
      <p:sp>
        <p:nvSpPr>
          <p:cNvPr id="11" name="TextBox 10">
            <a:extLst>
              <a:ext uri="{FF2B5EF4-FFF2-40B4-BE49-F238E27FC236}">
                <a16:creationId xmlns:a16="http://schemas.microsoft.com/office/drawing/2014/main" id="{0DBC756E-29FF-4DE5-87E9-4B9CECF70A35}"/>
              </a:ext>
            </a:extLst>
          </p:cNvPr>
          <p:cNvSpPr txBox="1"/>
          <p:nvPr/>
        </p:nvSpPr>
        <p:spPr>
          <a:xfrm>
            <a:off x="6987522" y="5897431"/>
            <a:ext cx="3883660" cy="369332"/>
          </a:xfrm>
          <a:prstGeom prst="rect">
            <a:avLst/>
          </a:prstGeom>
          <a:solidFill>
            <a:schemeClr val="bg1"/>
          </a:solidFill>
        </p:spPr>
        <p:txBody>
          <a:bodyPr wrap="square" rtlCol="0">
            <a:spAutoFit/>
          </a:bodyPr>
          <a:lstStyle/>
          <a:p>
            <a:pPr algn="ctr"/>
            <a:r>
              <a:rPr lang="en-US" altLang="ko-KR" b="1" dirty="0">
                <a:latin typeface="휴먼매직체" panose="02030504000101010101" pitchFamily="18" charset="-127"/>
                <a:ea typeface="휴먼매직체" panose="02030504000101010101" pitchFamily="18" charset="-127"/>
              </a:rPr>
              <a:t>“ </a:t>
            </a:r>
            <a:r>
              <a:rPr lang="ko-KR" altLang="en-US" b="1" dirty="0">
                <a:latin typeface="휴먼매직체" panose="02030504000101010101" pitchFamily="18" charset="-127"/>
                <a:ea typeface="휴먼매직체" panose="02030504000101010101" pitchFamily="18" charset="-127"/>
              </a:rPr>
              <a:t>가장 높은 평점의 만화를 이어 붙인다</a:t>
            </a:r>
            <a:r>
              <a:rPr lang="en-US" altLang="ko-KR" b="1" dirty="0">
                <a:latin typeface="휴먼매직체" panose="02030504000101010101" pitchFamily="18" charset="-127"/>
                <a:ea typeface="휴먼매직체" panose="02030504000101010101" pitchFamily="18" charset="-127"/>
              </a:rPr>
              <a:t>“</a:t>
            </a:r>
          </a:p>
        </p:txBody>
      </p:sp>
      <p:sp>
        <p:nvSpPr>
          <p:cNvPr id="12" name="TextBox 11">
            <a:extLst>
              <a:ext uri="{FF2B5EF4-FFF2-40B4-BE49-F238E27FC236}">
                <a16:creationId xmlns:a16="http://schemas.microsoft.com/office/drawing/2014/main" id="{B2789FC7-E052-49F2-919C-778A930F0106}"/>
              </a:ext>
            </a:extLst>
          </p:cNvPr>
          <p:cNvSpPr txBox="1"/>
          <p:nvPr/>
        </p:nvSpPr>
        <p:spPr>
          <a:xfrm>
            <a:off x="467360" y="294641"/>
            <a:ext cx="101600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MAIN</a:t>
            </a:r>
            <a:endParaRPr lang="ko-KR" altLang="en-US" sz="1500" dirty="0">
              <a:latin typeface="나눔스퀘어 Light" panose="020B0600000101010101" pitchFamily="50" charset="-127"/>
              <a:ea typeface="나눔스퀘어 Light" panose="020B0600000101010101" pitchFamily="50" charset="-127"/>
            </a:endParaRPr>
          </a:p>
        </p:txBody>
      </p:sp>
      <p:cxnSp>
        <p:nvCxnSpPr>
          <p:cNvPr id="3" name="직선 연결선 2">
            <a:extLst>
              <a:ext uri="{FF2B5EF4-FFF2-40B4-BE49-F238E27FC236}">
                <a16:creationId xmlns:a16="http://schemas.microsoft.com/office/drawing/2014/main" id="{66C9607C-E232-46D7-9BD0-13D0DB4543C9}"/>
              </a:ext>
            </a:extLst>
          </p:cNvPr>
          <p:cNvCxnSpPr>
            <a:cxnSpLocks/>
          </p:cNvCxnSpPr>
          <p:nvPr/>
        </p:nvCxnSpPr>
        <p:spPr>
          <a:xfrm>
            <a:off x="467360" y="617806"/>
            <a:ext cx="110845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45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68223B-3E4D-43C6-AC9D-596F2F7833CB}"/>
              </a:ext>
            </a:extLst>
          </p:cNvPr>
          <p:cNvSpPr txBox="1"/>
          <p:nvPr/>
        </p:nvSpPr>
        <p:spPr>
          <a:xfrm>
            <a:off x="467360" y="294640"/>
            <a:ext cx="1732915" cy="323165"/>
          </a:xfrm>
          <a:prstGeom prst="rect">
            <a:avLst/>
          </a:prstGeom>
          <a:noFill/>
        </p:spPr>
        <p:txBody>
          <a:bodyPr wrap="square" rtlCol="0">
            <a:spAutoFit/>
          </a:bodyPr>
          <a:lstStyle/>
          <a:p>
            <a:r>
              <a:rPr lang="en-US" altLang="ko-KR" sz="1500" dirty="0">
                <a:latin typeface="Wide Latin" panose="020A0A07050505020404" pitchFamily="18" charset="0"/>
              </a:rPr>
              <a:t>TEAM</a:t>
            </a:r>
            <a:endParaRPr lang="ko-KR" altLang="en-US" sz="1500" dirty="0">
              <a:latin typeface="Wide Latin" panose="020A0A07050505020404" pitchFamily="18" charset="0"/>
            </a:endParaRPr>
          </a:p>
        </p:txBody>
      </p:sp>
      <p:sp>
        <p:nvSpPr>
          <p:cNvPr id="5" name="PROBLEM">
            <a:extLst>
              <a:ext uri="{FF2B5EF4-FFF2-40B4-BE49-F238E27FC236}">
                <a16:creationId xmlns:a16="http://schemas.microsoft.com/office/drawing/2014/main" id="{DBAA7721-E623-4F77-B87D-3B89B9255E02}"/>
              </a:ext>
            </a:extLst>
          </p:cNvPr>
          <p:cNvSpPr txBox="1"/>
          <p:nvPr/>
        </p:nvSpPr>
        <p:spPr>
          <a:xfrm>
            <a:off x="9372980" y="3398065"/>
            <a:ext cx="618883" cy="325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ko-KR" altLang="en-US" sz="1500" dirty="0">
                <a:latin typeface="나눔스퀘어 ExtraBold" panose="020B0600000101010101" pitchFamily="50" charset="-127"/>
                <a:ea typeface="나눔스퀘어 ExtraBold" panose="020B0600000101010101" pitchFamily="50" charset="-127"/>
              </a:rPr>
              <a:t>이상윤</a:t>
            </a:r>
            <a:endParaRPr lang="en-US" altLang="ko-KR" sz="1500" dirty="0">
              <a:latin typeface="나눔스퀘어 ExtraBold" panose="020B0600000101010101" pitchFamily="50" charset="-127"/>
              <a:ea typeface="나눔스퀘어 ExtraBold" panose="020B0600000101010101" pitchFamily="50" charset="-127"/>
            </a:endParaRPr>
          </a:p>
        </p:txBody>
      </p:sp>
      <p:sp>
        <p:nvSpPr>
          <p:cNvPr id="6" name="PROBLEM">
            <a:extLst>
              <a:ext uri="{FF2B5EF4-FFF2-40B4-BE49-F238E27FC236}">
                <a16:creationId xmlns:a16="http://schemas.microsoft.com/office/drawing/2014/main" id="{66DE3F53-3481-466E-8C19-CCFA1F26021A}"/>
              </a:ext>
            </a:extLst>
          </p:cNvPr>
          <p:cNvSpPr txBox="1"/>
          <p:nvPr/>
        </p:nvSpPr>
        <p:spPr>
          <a:xfrm>
            <a:off x="9066004" y="5501063"/>
            <a:ext cx="1232834" cy="55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marL="342900" indent="-342900" defTabSz="539234">
              <a:buFont typeface="Arial" panose="020B0604020202020204" pitchFamily="34" charset="0"/>
              <a:buChar char="•"/>
            </a:pPr>
            <a:r>
              <a:rPr lang="en-US" altLang="ko-KR" sz="1500" dirty="0">
                <a:latin typeface="나눔스퀘어 ExtraBold" panose="020B0600000101010101" pitchFamily="50" charset="-127"/>
                <a:ea typeface="나눔스퀘어 ExtraBold" panose="020B0600000101010101" pitchFamily="50" charset="-127"/>
              </a:rPr>
              <a:t>IA</a:t>
            </a:r>
            <a:r>
              <a:rPr lang="ko-KR" altLang="en-US" sz="1500" dirty="0">
                <a:latin typeface="나눔스퀘어 ExtraBold" panose="020B0600000101010101" pitchFamily="50" charset="-127"/>
                <a:ea typeface="나눔스퀘어 ExtraBold" panose="020B0600000101010101" pitchFamily="50" charset="-127"/>
              </a:rPr>
              <a:t> 설계</a:t>
            </a:r>
            <a:endParaRPr lang="en-US" altLang="ko-KR" sz="1500" dirty="0">
              <a:latin typeface="나눔스퀘어 ExtraBold" panose="020B0600000101010101" pitchFamily="50" charset="-127"/>
              <a:ea typeface="나눔스퀘어 ExtraBold" panose="020B0600000101010101" pitchFamily="50" charset="-127"/>
            </a:endParaRPr>
          </a:p>
          <a:p>
            <a:pPr marL="342900" indent="-342900" defTabSz="539234">
              <a:buFont typeface="Arial" panose="020B0604020202020204" pitchFamily="34" charset="0"/>
              <a:buChar char="•"/>
            </a:pPr>
            <a:r>
              <a:rPr lang="ko-KR" altLang="en-US" sz="1500" dirty="0">
                <a:latin typeface="나눔스퀘어 ExtraBold" panose="020B0600000101010101" pitchFamily="50" charset="-127"/>
                <a:ea typeface="나눔스퀘어 ExtraBold" panose="020B0600000101010101" pitchFamily="50" charset="-127"/>
              </a:rPr>
              <a:t>서버</a:t>
            </a:r>
            <a:r>
              <a:rPr lang="en-US" altLang="ko-KR" sz="1500" dirty="0">
                <a:latin typeface="나눔스퀘어 ExtraBold" panose="020B0600000101010101" pitchFamily="50" charset="-127"/>
                <a:ea typeface="나눔스퀘어 ExtraBold" panose="020B0600000101010101" pitchFamily="50" charset="-127"/>
              </a:rPr>
              <a:t>/</a:t>
            </a:r>
            <a:r>
              <a:rPr lang="ko-KR" altLang="en-US" sz="1500" dirty="0">
                <a:latin typeface="나눔스퀘어 ExtraBold" panose="020B0600000101010101" pitchFamily="50" charset="-127"/>
                <a:ea typeface="나눔스퀘어 ExtraBold" panose="020B0600000101010101" pitchFamily="50" charset="-127"/>
              </a:rPr>
              <a:t>통신</a:t>
            </a:r>
            <a:endParaRPr lang="en-US" altLang="ko-KR" sz="1500" dirty="0">
              <a:latin typeface="나눔스퀘어 ExtraBold" panose="020B0600000101010101" pitchFamily="50" charset="-127"/>
              <a:ea typeface="나눔스퀘어 ExtraBold" panose="020B0600000101010101" pitchFamily="50" charset="-127"/>
            </a:endParaRPr>
          </a:p>
        </p:txBody>
      </p:sp>
      <p:sp>
        <p:nvSpPr>
          <p:cNvPr id="7" name="PROBLEM">
            <a:extLst>
              <a:ext uri="{FF2B5EF4-FFF2-40B4-BE49-F238E27FC236}">
                <a16:creationId xmlns:a16="http://schemas.microsoft.com/office/drawing/2014/main" id="{D2860C78-BAFE-40B4-8E7A-CBA852379C9E}"/>
              </a:ext>
            </a:extLst>
          </p:cNvPr>
          <p:cNvSpPr txBox="1"/>
          <p:nvPr/>
        </p:nvSpPr>
        <p:spPr>
          <a:xfrm>
            <a:off x="1890695" y="3429000"/>
            <a:ext cx="618883" cy="325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ko-KR" altLang="en-US" sz="1500" dirty="0">
                <a:latin typeface="나눔스퀘어 ExtraBold" panose="020B0600000101010101" pitchFamily="50" charset="-127"/>
                <a:ea typeface="나눔스퀘어 ExtraBold" panose="020B0600000101010101" pitchFamily="50" charset="-127"/>
              </a:rPr>
              <a:t>이선용</a:t>
            </a:r>
            <a:endParaRPr lang="en-US" altLang="ko-KR" sz="1500" dirty="0">
              <a:latin typeface="나눔스퀘어 ExtraBold" panose="020B0600000101010101" pitchFamily="50" charset="-127"/>
              <a:ea typeface="나눔스퀘어 ExtraBold" panose="020B0600000101010101" pitchFamily="50" charset="-127"/>
            </a:endParaRPr>
          </a:p>
        </p:txBody>
      </p:sp>
      <p:sp>
        <p:nvSpPr>
          <p:cNvPr id="8" name="PROBLEM">
            <a:extLst>
              <a:ext uri="{FF2B5EF4-FFF2-40B4-BE49-F238E27FC236}">
                <a16:creationId xmlns:a16="http://schemas.microsoft.com/office/drawing/2014/main" id="{AA40607C-F05A-47A1-AE85-453F13B6FDE6}"/>
              </a:ext>
            </a:extLst>
          </p:cNvPr>
          <p:cNvSpPr txBox="1"/>
          <p:nvPr/>
        </p:nvSpPr>
        <p:spPr>
          <a:xfrm>
            <a:off x="1552334" y="5501063"/>
            <a:ext cx="1362678" cy="55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marL="342900" indent="-342900" defTabSz="539234">
              <a:buFont typeface="Arial" panose="020B0604020202020204" pitchFamily="34" charset="0"/>
              <a:buChar char="•"/>
            </a:pPr>
            <a:r>
              <a:rPr lang="en-US" altLang="ko-KR" sz="1500" dirty="0">
                <a:latin typeface="나눔스퀘어 ExtraBold" panose="020B0600000101010101" pitchFamily="50" charset="-127"/>
                <a:ea typeface="나눔스퀘어 ExtraBold" panose="020B0600000101010101" pitchFamily="50" charset="-127"/>
              </a:rPr>
              <a:t>UI </a:t>
            </a:r>
            <a:r>
              <a:rPr lang="ko-KR" altLang="en-US" sz="1500" dirty="0">
                <a:latin typeface="나눔스퀘어 ExtraBold" panose="020B0600000101010101" pitchFamily="50" charset="-127"/>
                <a:ea typeface="나눔스퀘어 ExtraBold" panose="020B0600000101010101" pitchFamily="50" charset="-127"/>
              </a:rPr>
              <a:t>설계</a:t>
            </a:r>
            <a:endParaRPr lang="en-US" altLang="ko-KR" sz="1500" dirty="0">
              <a:latin typeface="나눔스퀘어 ExtraBold" panose="020B0600000101010101" pitchFamily="50" charset="-127"/>
              <a:ea typeface="나눔스퀘어 ExtraBold" panose="020B0600000101010101" pitchFamily="50" charset="-127"/>
            </a:endParaRPr>
          </a:p>
          <a:p>
            <a:pPr marL="342900" indent="-342900" defTabSz="539234">
              <a:buFont typeface="Arial" panose="020B0604020202020204" pitchFamily="34" charset="0"/>
              <a:buChar char="•"/>
            </a:pPr>
            <a:r>
              <a:rPr lang="ko-KR" altLang="en-US" sz="1500" dirty="0">
                <a:latin typeface="나눔스퀘어 ExtraBold" panose="020B0600000101010101" pitchFamily="50" charset="-127"/>
                <a:ea typeface="나눔스퀘어 ExtraBold" panose="020B0600000101010101" pitchFamily="50" charset="-127"/>
              </a:rPr>
              <a:t>랭킹 페이지</a:t>
            </a:r>
            <a:endParaRPr lang="en-US" altLang="ko-KR" sz="1500" dirty="0">
              <a:latin typeface="나눔스퀘어 ExtraBold" panose="020B0600000101010101" pitchFamily="50" charset="-127"/>
              <a:ea typeface="나눔스퀘어 ExtraBold" panose="020B0600000101010101" pitchFamily="50" charset="-127"/>
            </a:endParaRPr>
          </a:p>
        </p:txBody>
      </p:sp>
      <p:sp>
        <p:nvSpPr>
          <p:cNvPr id="9" name="PROBLEM">
            <a:extLst>
              <a:ext uri="{FF2B5EF4-FFF2-40B4-BE49-F238E27FC236}">
                <a16:creationId xmlns:a16="http://schemas.microsoft.com/office/drawing/2014/main" id="{A81E627E-ED21-4765-A222-FF027F8AF785}"/>
              </a:ext>
            </a:extLst>
          </p:cNvPr>
          <p:cNvSpPr txBox="1"/>
          <p:nvPr/>
        </p:nvSpPr>
        <p:spPr>
          <a:xfrm>
            <a:off x="5121827" y="5501063"/>
            <a:ext cx="1567862" cy="55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marL="342900" indent="-342900" defTabSz="539234">
              <a:buFont typeface="Arial" panose="020B0604020202020204" pitchFamily="34" charset="0"/>
              <a:buChar char="•"/>
            </a:pPr>
            <a:r>
              <a:rPr lang="en-US" altLang="ko-KR" sz="1500" dirty="0">
                <a:latin typeface="나눔스퀘어 ExtraBold" panose="020B0600000101010101" pitchFamily="50" charset="-127"/>
                <a:ea typeface="나눔스퀘어 ExtraBold" panose="020B0600000101010101" pitchFamily="50" charset="-127"/>
              </a:rPr>
              <a:t>UI </a:t>
            </a:r>
            <a:r>
              <a:rPr lang="ko-KR" altLang="en-US" sz="1500" dirty="0">
                <a:latin typeface="나눔스퀘어 ExtraBold" panose="020B0600000101010101" pitchFamily="50" charset="-127"/>
                <a:ea typeface="나눔스퀘어 ExtraBold" panose="020B0600000101010101" pitchFamily="50" charset="-127"/>
              </a:rPr>
              <a:t>설계 </a:t>
            </a:r>
            <a:r>
              <a:rPr lang="en-US" altLang="ko-KR" sz="1500" dirty="0">
                <a:latin typeface="나눔스퀘어 ExtraBold" panose="020B0600000101010101" pitchFamily="50" charset="-127"/>
                <a:ea typeface="나눔스퀘어 ExtraBold" panose="020B0600000101010101" pitchFamily="50" charset="-127"/>
              </a:rPr>
              <a:t>/ </a:t>
            </a:r>
            <a:r>
              <a:rPr lang="ko-KR" altLang="en-US" sz="1500" dirty="0">
                <a:latin typeface="나눔스퀘어 ExtraBold" panose="020B0600000101010101" pitchFamily="50" charset="-127"/>
                <a:ea typeface="나눔스퀘어 ExtraBold" panose="020B0600000101010101" pitchFamily="50" charset="-127"/>
              </a:rPr>
              <a:t>기획</a:t>
            </a:r>
            <a:endParaRPr lang="en-US" altLang="ko-KR" sz="1500" dirty="0">
              <a:latin typeface="나눔스퀘어 ExtraBold" panose="020B0600000101010101" pitchFamily="50" charset="-127"/>
              <a:ea typeface="나눔스퀘어 ExtraBold" panose="020B0600000101010101" pitchFamily="50" charset="-127"/>
            </a:endParaRPr>
          </a:p>
          <a:p>
            <a:pPr marL="342900" indent="-342900" defTabSz="539234">
              <a:buFont typeface="Arial" panose="020B0604020202020204" pitchFamily="34" charset="0"/>
              <a:buChar char="•"/>
            </a:pPr>
            <a:r>
              <a:rPr lang="ko-KR" altLang="en-US" sz="1500" dirty="0">
                <a:latin typeface="나눔스퀘어 ExtraBold" panose="020B0600000101010101" pitchFamily="50" charset="-127"/>
                <a:ea typeface="나눔스퀘어 ExtraBold" panose="020B0600000101010101" pitchFamily="50" charset="-127"/>
              </a:rPr>
              <a:t>마이 페이지</a:t>
            </a:r>
            <a:endParaRPr lang="en-US" altLang="ko-KR" sz="1500" dirty="0">
              <a:latin typeface="나눔스퀘어 ExtraBold" panose="020B0600000101010101" pitchFamily="50" charset="-127"/>
              <a:ea typeface="나눔스퀘어 ExtraBold" panose="020B0600000101010101" pitchFamily="50" charset="-127"/>
            </a:endParaRPr>
          </a:p>
        </p:txBody>
      </p:sp>
      <p:sp>
        <p:nvSpPr>
          <p:cNvPr id="10" name="PROBLEM">
            <a:extLst>
              <a:ext uri="{FF2B5EF4-FFF2-40B4-BE49-F238E27FC236}">
                <a16:creationId xmlns:a16="http://schemas.microsoft.com/office/drawing/2014/main" id="{B92CF0F4-9981-493D-9772-19983F60609C}"/>
              </a:ext>
            </a:extLst>
          </p:cNvPr>
          <p:cNvSpPr txBox="1"/>
          <p:nvPr/>
        </p:nvSpPr>
        <p:spPr>
          <a:xfrm>
            <a:off x="5596317" y="3398065"/>
            <a:ext cx="618883" cy="325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ko-KR" altLang="en-US" sz="1500" dirty="0" err="1">
                <a:latin typeface="나눔스퀘어 ExtraBold" panose="020B0600000101010101" pitchFamily="50" charset="-127"/>
                <a:ea typeface="나눔스퀘어 ExtraBold" panose="020B0600000101010101" pitchFamily="50" charset="-127"/>
              </a:rPr>
              <a:t>홍영준</a:t>
            </a:r>
            <a:endParaRPr lang="en-US" altLang="ko-KR" sz="1500" dirty="0">
              <a:latin typeface="나눔스퀘어 ExtraBold" panose="020B0600000101010101" pitchFamily="50" charset="-127"/>
              <a:ea typeface="나눔스퀘어 ExtraBold" panose="020B0600000101010101" pitchFamily="50" charset="-127"/>
            </a:endParaRPr>
          </a:p>
        </p:txBody>
      </p:sp>
      <p:sp>
        <p:nvSpPr>
          <p:cNvPr id="11" name="PROBLEM">
            <a:extLst>
              <a:ext uri="{FF2B5EF4-FFF2-40B4-BE49-F238E27FC236}">
                <a16:creationId xmlns:a16="http://schemas.microsoft.com/office/drawing/2014/main" id="{63154921-8EC1-4842-89A9-9AA60737185C}"/>
              </a:ext>
            </a:extLst>
          </p:cNvPr>
          <p:cNvSpPr txBox="1"/>
          <p:nvPr/>
        </p:nvSpPr>
        <p:spPr>
          <a:xfrm>
            <a:off x="3358732" y="514526"/>
            <a:ext cx="618883" cy="325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ko-KR" altLang="en-US" sz="1500" dirty="0">
                <a:latin typeface="나눔스퀘어 ExtraBold" panose="020B0600000101010101" pitchFamily="50" charset="-127"/>
                <a:ea typeface="나눔스퀘어 ExtraBold" panose="020B0600000101010101" pitchFamily="50" charset="-127"/>
              </a:rPr>
              <a:t>김영민</a:t>
            </a:r>
            <a:endParaRPr lang="en-US" altLang="ko-KR" sz="1500" dirty="0">
              <a:latin typeface="나눔스퀘어 ExtraBold" panose="020B0600000101010101" pitchFamily="50" charset="-127"/>
              <a:ea typeface="나눔스퀘어 ExtraBold" panose="020B0600000101010101" pitchFamily="50" charset="-127"/>
            </a:endParaRPr>
          </a:p>
        </p:txBody>
      </p:sp>
      <p:sp>
        <p:nvSpPr>
          <p:cNvPr id="12" name="PROBLEM">
            <a:extLst>
              <a:ext uri="{FF2B5EF4-FFF2-40B4-BE49-F238E27FC236}">
                <a16:creationId xmlns:a16="http://schemas.microsoft.com/office/drawing/2014/main" id="{163C4003-8D7D-4866-A98D-C16192A9F225}"/>
              </a:ext>
            </a:extLst>
          </p:cNvPr>
          <p:cNvSpPr txBox="1"/>
          <p:nvPr/>
        </p:nvSpPr>
        <p:spPr>
          <a:xfrm>
            <a:off x="2702303" y="2740803"/>
            <a:ext cx="1931743" cy="55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marL="342900" indent="-342900" defTabSz="539234">
              <a:buFont typeface="Arial" panose="020B0604020202020204" pitchFamily="34" charset="0"/>
              <a:buChar char="•"/>
            </a:pPr>
            <a:r>
              <a:rPr lang="ko-KR" altLang="en-US" sz="1500" dirty="0">
                <a:latin typeface="나눔스퀘어 ExtraBold" panose="020B0600000101010101" pitchFamily="50" charset="-127"/>
                <a:ea typeface="나눔스퀘어 ExtraBold" panose="020B0600000101010101" pitchFamily="50" charset="-127"/>
              </a:rPr>
              <a:t>라우팅 관리</a:t>
            </a:r>
            <a:endParaRPr lang="en-US" altLang="ko-KR" sz="1500" dirty="0">
              <a:latin typeface="나눔스퀘어 ExtraBold" panose="020B0600000101010101" pitchFamily="50" charset="-127"/>
              <a:ea typeface="나눔스퀘어 ExtraBold" panose="020B0600000101010101" pitchFamily="50" charset="-127"/>
            </a:endParaRPr>
          </a:p>
          <a:p>
            <a:pPr marL="342900" indent="-342900" defTabSz="539234">
              <a:buFont typeface="Arial" panose="020B0604020202020204" pitchFamily="34" charset="0"/>
              <a:buChar char="•"/>
            </a:pPr>
            <a:r>
              <a:rPr lang="ko-KR" altLang="en-US" sz="1500" dirty="0">
                <a:latin typeface="나눔스퀘어 ExtraBold" panose="020B0600000101010101" pitchFamily="50" charset="-127"/>
                <a:ea typeface="나눔스퀘어 ExtraBold" panose="020B0600000101010101" pitchFamily="50" charset="-127"/>
              </a:rPr>
              <a:t>메인</a:t>
            </a:r>
            <a:r>
              <a:rPr lang="en-US" altLang="ko-KR" sz="1500" dirty="0">
                <a:latin typeface="나눔스퀘어 ExtraBold" panose="020B0600000101010101" pitchFamily="50" charset="-127"/>
                <a:ea typeface="나눔스퀘어 ExtraBold" panose="020B0600000101010101" pitchFamily="50" charset="-127"/>
              </a:rPr>
              <a:t>/</a:t>
            </a:r>
            <a:r>
              <a:rPr lang="ko-KR" altLang="en-US" sz="1500" dirty="0" err="1">
                <a:latin typeface="나눔스퀘어 ExtraBold" panose="020B0600000101010101" pitchFamily="50" charset="-127"/>
                <a:ea typeface="나눔스퀘어 ExtraBold" panose="020B0600000101010101" pitchFamily="50" charset="-127"/>
              </a:rPr>
              <a:t>로그인페이지</a:t>
            </a:r>
            <a:endParaRPr lang="en-US" altLang="ko-KR" sz="1500" dirty="0">
              <a:latin typeface="나눔스퀘어 ExtraBold" panose="020B0600000101010101" pitchFamily="50" charset="-127"/>
              <a:ea typeface="나눔스퀘어 ExtraBold" panose="020B0600000101010101" pitchFamily="50" charset="-127"/>
            </a:endParaRPr>
          </a:p>
        </p:txBody>
      </p:sp>
      <p:sp>
        <p:nvSpPr>
          <p:cNvPr id="13" name="PROBLEM">
            <a:extLst>
              <a:ext uri="{FF2B5EF4-FFF2-40B4-BE49-F238E27FC236}">
                <a16:creationId xmlns:a16="http://schemas.microsoft.com/office/drawing/2014/main" id="{420126B3-B863-4650-A227-4FFA41DBF7C7}"/>
              </a:ext>
            </a:extLst>
          </p:cNvPr>
          <p:cNvSpPr txBox="1"/>
          <p:nvPr/>
        </p:nvSpPr>
        <p:spPr>
          <a:xfrm>
            <a:off x="7614121" y="2740802"/>
            <a:ext cx="1760222" cy="55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marL="342900" indent="-342900" defTabSz="539234">
              <a:buFont typeface="Arial" panose="020B0604020202020204" pitchFamily="34" charset="0"/>
              <a:buChar char="•"/>
            </a:pPr>
            <a:r>
              <a:rPr lang="ko-KR" altLang="en-US" sz="1500" dirty="0">
                <a:latin typeface="나눔스퀘어 ExtraBold" panose="020B0600000101010101" pitchFamily="50" charset="-127"/>
                <a:ea typeface="나눔스퀘어 ExtraBold" panose="020B0600000101010101" pitchFamily="50" charset="-127"/>
              </a:rPr>
              <a:t>라우팅 관리</a:t>
            </a:r>
            <a:endParaRPr lang="en-US" altLang="ko-KR" sz="1500" dirty="0">
              <a:latin typeface="나눔스퀘어 ExtraBold" panose="020B0600000101010101" pitchFamily="50" charset="-127"/>
              <a:ea typeface="나눔스퀘어 ExtraBold" panose="020B0600000101010101" pitchFamily="50" charset="-127"/>
            </a:endParaRPr>
          </a:p>
          <a:p>
            <a:pPr marL="342900" indent="-342900" defTabSz="539234">
              <a:buFont typeface="Arial" panose="020B0604020202020204" pitchFamily="34" charset="0"/>
              <a:buChar char="•"/>
            </a:pPr>
            <a:r>
              <a:rPr lang="ko-KR" altLang="en-US" sz="1500" dirty="0">
                <a:latin typeface="나눔스퀘어 ExtraBold" panose="020B0600000101010101" pitchFamily="50" charset="-127"/>
                <a:ea typeface="나눔스퀘어 ExtraBold" panose="020B0600000101010101" pitchFamily="50" charset="-127"/>
              </a:rPr>
              <a:t>만화 보기 페이지</a:t>
            </a:r>
            <a:endParaRPr lang="en-US" altLang="ko-KR" sz="1500" dirty="0">
              <a:latin typeface="나눔스퀘어 ExtraBold" panose="020B0600000101010101" pitchFamily="50" charset="-127"/>
              <a:ea typeface="나눔스퀘어 ExtraBold" panose="020B0600000101010101" pitchFamily="50" charset="-127"/>
            </a:endParaRPr>
          </a:p>
        </p:txBody>
      </p:sp>
      <p:sp>
        <p:nvSpPr>
          <p:cNvPr id="14" name="PROBLEM">
            <a:extLst>
              <a:ext uri="{FF2B5EF4-FFF2-40B4-BE49-F238E27FC236}">
                <a16:creationId xmlns:a16="http://schemas.microsoft.com/office/drawing/2014/main" id="{DDDD6D9A-FEF0-4069-8C34-2D9F0B786CF1}"/>
              </a:ext>
            </a:extLst>
          </p:cNvPr>
          <p:cNvSpPr txBox="1"/>
          <p:nvPr/>
        </p:nvSpPr>
        <p:spPr>
          <a:xfrm>
            <a:off x="8184791" y="514526"/>
            <a:ext cx="618883" cy="325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ctr" defTabSz="539234"/>
            <a:r>
              <a:rPr lang="ko-KR" altLang="en-US" sz="1500" dirty="0">
                <a:latin typeface="나눔스퀘어 ExtraBold" panose="020B0600000101010101" pitchFamily="50" charset="-127"/>
                <a:ea typeface="나눔스퀘어 ExtraBold" panose="020B0600000101010101" pitchFamily="50" charset="-127"/>
              </a:rPr>
              <a:t>이인규</a:t>
            </a:r>
            <a:endParaRPr lang="en-US" altLang="ko-KR" sz="1500" dirty="0">
              <a:latin typeface="나눔스퀘어 ExtraBold" panose="020B0600000101010101" pitchFamily="50" charset="-127"/>
              <a:ea typeface="나눔스퀘어 ExtraBold" panose="020B0600000101010101" pitchFamily="50" charset="-127"/>
            </a:endParaRPr>
          </a:p>
        </p:txBody>
      </p:sp>
      <p:pic>
        <p:nvPicPr>
          <p:cNvPr id="17" name="그림 16">
            <a:extLst>
              <a:ext uri="{FF2B5EF4-FFF2-40B4-BE49-F238E27FC236}">
                <a16:creationId xmlns:a16="http://schemas.microsoft.com/office/drawing/2014/main" id="{DA17AD7B-77B3-4C09-97B4-E0146FCFF8D0}"/>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948175" y="993641"/>
            <a:ext cx="1440000" cy="1440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4" name="그림 23">
            <a:extLst>
              <a:ext uri="{FF2B5EF4-FFF2-40B4-BE49-F238E27FC236}">
                <a16:creationId xmlns:a16="http://schemas.microsoft.com/office/drawing/2014/main" id="{DEF617C4-4DAC-4523-B278-B5F81B77D09E}"/>
              </a:ext>
            </a:extLst>
          </p:cNvPr>
          <p:cNvPicPr>
            <a:picLocks/>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962421" y="3824495"/>
            <a:ext cx="1440000" cy="1440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 name="그림 1">
            <a:extLst>
              <a:ext uri="{FF2B5EF4-FFF2-40B4-BE49-F238E27FC236}">
                <a16:creationId xmlns:a16="http://schemas.microsoft.com/office/drawing/2014/main" id="{869A755B-7F2C-421C-B02D-D3CD2D86CEEC}"/>
              </a:ext>
            </a:extLst>
          </p:cNvPr>
          <p:cNvPicPr>
            <a:picLocks/>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185758" y="3892331"/>
            <a:ext cx="1440000" cy="1440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5" name="그림 14">
            <a:extLst>
              <a:ext uri="{FF2B5EF4-FFF2-40B4-BE49-F238E27FC236}">
                <a16:creationId xmlns:a16="http://schemas.microsoft.com/office/drawing/2014/main" id="{3F7BCBB1-D562-4582-B68C-19F85398036B}"/>
              </a:ext>
            </a:extLst>
          </p:cNvPr>
          <p:cNvPicPr>
            <a:picLocks/>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7774232" y="993641"/>
            <a:ext cx="1440000" cy="144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48643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FDB533-97E9-44F1-AD08-CE7892D89CEA}"/>
              </a:ext>
            </a:extLst>
          </p:cNvPr>
          <p:cNvSpPr txBox="1"/>
          <p:nvPr/>
        </p:nvSpPr>
        <p:spPr>
          <a:xfrm>
            <a:off x="467360" y="294640"/>
            <a:ext cx="2651760" cy="369332"/>
          </a:xfrm>
          <a:prstGeom prst="rect">
            <a:avLst/>
          </a:prstGeom>
          <a:noFill/>
        </p:spPr>
        <p:txBody>
          <a:bodyPr wrap="square" rtlCol="0">
            <a:spAutoFit/>
          </a:bodyPr>
          <a:lstStyle/>
          <a:p>
            <a:r>
              <a:rPr lang="en-US" altLang="ko-KR" dirty="0">
                <a:latin typeface="Wide Latin" panose="020A0A07050505020404" pitchFamily="18" charset="0"/>
              </a:rPr>
              <a:t>END</a:t>
            </a:r>
            <a:endParaRPr lang="ko-KR" altLang="en-US" dirty="0">
              <a:latin typeface="Wide Latin" panose="020A0A07050505020404" pitchFamily="18" charset="0"/>
            </a:endParaRPr>
          </a:p>
        </p:txBody>
      </p:sp>
      <p:pic>
        <p:nvPicPr>
          <p:cNvPr id="2050" name="Picture 2" descr="뭐라하더라">
            <a:extLst>
              <a:ext uri="{FF2B5EF4-FFF2-40B4-BE49-F238E27FC236}">
                <a16:creationId xmlns:a16="http://schemas.microsoft.com/office/drawing/2014/main" id="{36118359-FE6C-4B68-BB4B-DF8C2B8547EF}"/>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2044194"/>
            <a:ext cx="1761133" cy="2609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메이저놀이터【www.totoze1.com 】 토토사이트추천【www.totoze1.com 】 안전놀이터추천【www.totoze1.com 】 놀이터추천【www.totoze1.com 】 사설토토【www.totoze1.com 】 스포츠토토사이트【www.totoze1.com 】 사설토토사이트【www.totoze1.com 】">
            <a:extLst>
              <a:ext uri="{FF2B5EF4-FFF2-40B4-BE49-F238E27FC236}">
                <a16:creationId xmlns:a16="http://schemas.microsoft.com/office/drawing/2014/main" id="{DA802356-8157-4582-A291-741CCA85E8BE}"/>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8852192" y="4334252"/>
            <a:ext cx="1467616" cy="24518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0 Hilarious Comic Strips from 'The Odd 1s Out' - Joyenergizer">
            <a:extLst>
              <a:ext uri="{FF2B5EF4-FFF2-40B4-BE49-F238E27FC236}">
                <a16:creationId xmlns:a16="http://schemas.microsoft.com/office/drawing/2014/main" id="{7D8855EB-D6BE-4139-9B4A-6398D2980113}"/>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8437949" y="0"/>
            <a:ext cx="194245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E8ED3380-CCEB-4564-B702-7458F1A329C7}"/>
              </a:ext>
            </a:extLst>
          </p:cNvPr>
          <p:cNvPicPr>
            <a:picLocks noChangeAspect="1" noChangeArrowheads="1"/>
          </p:cNvPicPr>
          <p:nvPr/>
        </p:nvPicPr>
        <p:blipFill>
          <a:blip r:embed="rId5">
            <a:alphaModFix amt="20000"/>
            <a:extLst>
              <a:ext uri="{28A0092B-C50C-407E-A947-70E740481C1C}">
                <a14:useLocalDpi xmlns:a14="http://schemas.microsoft.com/office/drawing/2010/main" val="0"/>
              </a:ext>
            </a:extLst>
          </a:blip>
          <a:srcRect/>
          <a:stretch>
            <a:fillRect/>
          </a:stretch>
        </p:blipFill>
        <p:spPr bwMode="auto">
          <a:xfrm>
            <a:off x="2279471" y="4334252"/>
            <a:ext cx="1656794" cy="25237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LASH #54 &amp; #55 | Comic Book and Movie Reviews">
            <a:extLst>
              <a:ext uri="{FF2B5EF4-FFF2-40B4-BE49-F238E27FC236}">
                <a16:creationId xmlns:a16="http://schemas.microsoft.com/office/drawing/2014/main" id="{37BD9548-E03C-4905-85EC-3FE6AAE8F112}"/>
              </a:ext>
            </a:extLst>
          </p:cNvPr>
          <p:cNvPicPr>
            <a:picLocks noChangeAspect="1" noChangeArrowheads="1"/>
          </p:cNvPicPr>
          <p:nvPr/>
        </p:nvPicPr>
        <p:blipFill>
          <a:blip r:embed="rId6">
            <a:alphaModFix amt="20000"/>
            <a:extLst>
              <a:ext uri="{28A0092B-C50C-407E-A947-70E740481C1C}">
                <a14:useLocalDpi xmlns:a14="http://schemas.microsoft.com/office/drawing/2010/main" val="0"/>
              </a:ext>
            </a:extLst>
          </a:blip>
          <a:srcRect/>
          <a:stretch>
            <a:fillRect/>
          </a:stretch>
        </p:blipFill>
        <p:spPr bwMode="auto">
          <a:xfrm>
            <a:off x="2782823" y="0"/>
            <a:ext cx="1191750" cy="180848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harmingly antiquated — a little comic about kisses and curses. happy...">
            <a:extLst>
              <a:ext uri="{FF2B5EF4-FFF2-40B4-BE49-F238E27FC236}">
                <a16:creationId xmlns:a16="http://schemas.microsoft.com/office/drawing/2014/main" id="{08CEF424-C0C0-4480-9E01-9AA958149E19}"/>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10494079" y="2560320"/>
            <a:ext cx="1663447" cy="22179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0B84F99-1820-44A1-B1DB-961B032D3A02}"/>
              </a:ext>
            </a:extLst>
          </p:cNvPr>
          <p:cNvSpPr txBox="1"/>
          <p:nvPr/>
        </p:nvSpPr>
        <p:spPr>
          <a:xfrm>
            <a:off x="4593776" y="3119207"/>
            <a:ext cx="3600904" cy="1908215"/>
          </a:xfrm>
          <a:prstGeom prst="rect">
            <a:avLst/>
          </a:prstGeom>
          <a:noFill/>
        </p:spPr>
        <p:txBody>
          <a:bodyPr wrap="square" rtlCol="0">
            <a:spAutoFit/>
          </a:bodyPr>
          <a:lstStyle/>
          <a:p>
            <a:pPr algn="ctr"/>
            <a:r>
              <a:rPr lang="en-US" altLang="ko-KR" sz="5000" dirty="0">
                <a:latin typeface="휴먼엑스포" panose="02030504000101010101" pitchFamily="18" charset="-127"/>
                <a:ea typeface="휴먼엑스포" panose="02030504000101010101" pitchFamily="18" charset="-127"/>
              </a:rPr>
              <a:t>&lt;FIN&gt;</a:t>
            </a:r>
          </a:p>
          <a:p>
            <a:pPr algn="ctr"/>
            <a:endParaRPr lang="en-US" altLang="ko-KR" sz="5000" dirty="0">
              <a:latin typeface="휴먼엑스포" panose="02030504000101010101" pitchFamily="18" charset="-127"/>
              <a:ea typeface="휴먼엑스포" panose="02030504000101010101" pitchFamily="18" charset="-127"/>
            </a:endParaRPr>
          </a:p>
          <a:p>
            <a:pPr algn="ctr"/>
            <a:r>
              <a:rPr lang="ko-KR" altLang="en-US" dirty="0" err="1">
                <a:latin typeface="휴먼엑스포" panose="02030504000101010101" pitchFamily="18" charset="-127"/>
                <a:ea typeface="휴먼엑스포" panose="02030504000101010101" pitchFamily="18" charset="-127"/>
              </a:rPr>
              <a:t>읽어주셔서</a:t>
            </a:r>
            <a:r>
              <a:rPr lang="ko-KR" altLang="en-US" dirty="0">
                <a:latin typeface="휴먼엑스포" panose="02030504000101010101" pitchFamily="18" charset="-127"/>
                <a:ea typeface="휴먼엑스포" panose="02030504000101010101" pitchFamily="18" charset="-127"/>
              </a:rPr>
              <a:t> 감사합니다</a:t>
            </a:r>
          </a:p>
        </p:txBody>
      </p:sp>
    </p:spTree>
    <p:extLst>
      <p:ext uri="{BB962C8B-B14F-4D97-AF65-F5344CB8AC3E}">
        <p14:creationId xmlns:p14="http://schemas.microsoft.com/office/powerpoint/2010/main" val="1205668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a:extLst>
              <a:ext uri="{FF2B5EF4-FFF2-40B4-BE49-F238E27FC236}">
                <a16:creationId xmlns:a16="http://schemas.microsoft.com/office/drawing/2014/main" id="{80B5F9E1-51C1-466C-B7D9-545DB4E8FB20}"/>
              </a:ext>
            </a:extLst>
          </p:cNvPr>
          <p:cNvGrpSpPr/>
          <p:nvPr/>
        </p:nvGrpSpPr>
        <p:grpSpPr>
          <a:xfrm>
            <a:off x="7736089" y="1995474"/>
            <a:ext cx="2633210" cy="4581392"/>
            <a:chOff x="5679440" y="401068"/>
            <a:chExt cx="2834640" cy="5201414"/>
          </a:xfrm>
        </p:grpSpPr>
        <p:pic>
          <p:nvPicPr>
            <p:cNvPr id="27" name="그림 26">
              <a:extLst>
                <a:ext uri="{FF2B5EF4-FFF2-40B4-BE49-F238E27FC236}">
                  <a16:creationId xmlns:a16="http://schemas.microsoft.com/office/drawing/2014/main" id="{A0E58D0D-8A9F-4B28-AF5C-465275E0644E}"/>
                </a:ext>
              </a:extLst>
            </p:cNvPr>
            <p:cNvPicPr>
              <a:picLocks noChangeAspect="1"/>
            </p:cNvPicPr>
            <p:nvPr/>
          </p:nvPicPr>
          <p:blipFill rotWithShape="1">
            <a:blip r:embed="rId2"/>
            <a:srcRect l="3546" t="1989" r="2177" b="1931"/>
            <a:stretch/>
          </p:blipFill>
          <p:spPr>
            <a:xfrm>
              <a:off x="5913120" y="533139"/>
              <a:ext cx="2333413" cy="4792391"/>
            </a:xfrm>
            <a:prstGeom prst="rect">
              <a:avLst/>
            </a:prstGeom>
          </p:spPr>
        </p:pic>
        <p:pic>
          <p:nvPicPr>
            <p:cNvPr id="40" name="그림 39">
              <a:extLst>
                <a:ext uri="{FF2B5EF4-FFF2-40B4-BE49-F238E27FC236}">
                  <a16:creationId xmlns:a16="http://schemas.microsoft.com/office/drawing/2014/main" id="{80670D9B-2BFA-46F2-8DF7-90DB9ACE4FE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a:off x="5679440" y="401068"/>
              <a:ext cx="2834640" cy="5201414"/>
            </a:xfrm>
            <a:prstGeom prst="rect">
              <a:avLst/>
            </a:prstGeom>
          </p:spPr>
        </p:pic>
      </p:grpSp>
      <p:grpSp>
        <p:nvGrpSpPr>
          <p:cNvPr id="5" name="그룹 4">
            <a:extLst>
              <a:ext uri="{FF2B5EF4-FFF2-40B4-BE49-F238E27FC236}">
                <a16:creationId xmlns:a16="http://schemas.microsoft.com/office/drawing/2014/main" id="{4AC715FB-5286-47A3-8E2D-98A0190C06E1}"/>
              </a:ext>
            </a:extLst>
          </p:cNvPr>
          <p:cNvGrpSpPr/>
          <p:nvPr/>
        </p:nvGrpSpPr>
        <p:grpSpPr>
          <a:xfrm>
            <a:off x="0" y="0"/>
            <a:ext cx="5445760" cy="6858001"/>
            <a:chOff x="0" y="617806"/>
            <a:chExt cx="5293360" cy="6240195"/>
          </a:xfrm>
        </p:grpSpPr>
        <p:pic>
          <p:nvPicPr>
            <p:cNvPr id="30"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B4F1A0AA-72E4-46AA-847B-B78D58516E27}"/>
                </a:ext>
              </a:extLst>
            </p:cNvPr>
            <p:cNvPicPr>
              <a:picLocks noChangeAspect="1" noChangeArrowheads="1"/>
            </p:cNvPicPr>
            <p:nvPr/>
          </p:nvPicPr>
          <p:blipFill>
            <a:blip r:embed="rId5">
              <a:alphaModFix amt="20000"/>
              <a:extLst>
                <a:ext uri="{28A0092B-C50C-407E-A947-70E740481C1C}">
                  <a14:useLocalDpi xmlns:a14="http://schemas.microsoft.com/office/drawing/2010/main" val="0"/>
                </a:ext>
              </a:extLst>
            </a:blip>
            <a:srcRect/>
            <a:stretch>
              <a:fillRect/>
            </a:stretch>
          </p:blipFill>
          <p:spPr bwMode="auto">
            <a:xfrm>
              <a:off x="0" y="617807"/>
              <a:ext cx="5293360" cy="6240194"/>
            </a:xfrm>
            <a:prstGeom prst="rect">
              <a:avLst/>
            </a:prstGeom>
            <a:noFill/>
            <a:extLst>
              <a:ext uri="{909E8E84-426E-40DD-AFC4-6F175D3DCCD1}">
                <a14:hiddenFill xmlns:a14="http://schemas.microsoft.com/office/drawing/2010/main">
                  <a:solidFill>
                    <a:srgbClr val="FFFFFF"/>
                  </a:solidFill>
                </a14:hiddenFill>
              </a:ext>
            </a:extLst>
          </p:spPr>
        </p:pic>
        <p:sp>
          <p:nvSpPr>
            <p:cNvPr id="3" name="직각 삼각형 2">
              <a:extLst>
                <a:ext uri="{FF2B5EF4-FFF2-40B4-BE49-F238E27FC236}">
                  <a16:creationId xmlns:a16="http://schemas.microsoft.com/office/drawing/2014/main" id="{D750FDF9-67FF-44A2-998A-FF52F1CD5914}"/>
                </a:ext>
              </a:extLst>
            </p:cNvPr>
            <p:cNvSpPr/>
            <p:nvPr/>
          </p:nvSpPr>
          <p:spPr>
            <a:xfrm flipH="1">
              <a:off x="985520" y="617806"/>
              <a:ext cx="4307840" cy="624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연결선 11">
            <a:extLst>
              <a:ext uri="{FF2B5EF4-FFF2-40B4-BE49-F238E27FC236}">
                <a16:creationId xmlns:a16="http://schemas.microsoft.com/office/drawing/2014/main" id="{E5DFEC1B-7D5F-4070-83EB-7D31ECF4E713}"/>
              </a:ext>
            </a:extLst>
          </p:cNvPr>
          <p:cNvCxnSpPr>
            <a:cxnSpLocks/>
          </p:cNvCxnSpPr>
          <p:nvPr/>
        </p:nvCxnSpPr>
        <p:spPr>
          <a:xfrm>
            <a:off x="467360" y="617806"/>
            <a:ext cx="110845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295646-FA76-4A9B-B8D9-DBC85B013F96}"/>
              </a:ext>
            </a:extLst>
          </p:cNvPr>
          <p:cNvSpPr txBox="1"/>
          <p:nvPr/>
        </p:nvSpPr>
        <p:spPr>
          <a:xfrm>
            <a:off x="467360" y="294641"/>
            <a:ext cx="521208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VIEW</a:t>
            </a:r>
            <a:endParaRPr lang="ko-KR" altLang="en-US" sz="1500" dirty="0">
              <a:latin typeface="나눔스퀘어 Light" panose="020B0600000101010101" pitchFamily="50" charset="-127"/>
              <a:ea typeface="나눔스퀘어 Light" panose="020B0600000101010101" pitchFamily="50" charset="-127"/>
            </a:endParaRPr>
          </a:p>
        </p:txBody>
      </p:sp>
      <p:grpSp>
        <p:nvGrpSpPr>
          <p:cNvPr id="19" name="그룹 18">
            <a:extLst>
              <a:ext uri="{FF2B5EF4-FFF2-40B4-BE49-F238E27FC236}">
                <a16:creationId xmlns:a16="http://schemas.microsoft.com/office/drawing/2014/main" id="{5634AAAC-BD20-4850-8483-BC5895F785B0}"/>
              </a:ext>
            </a:extLst>
          </p:cNvPr>
          <p:cNvGrpSpPr/>
          <p:nvPr/>
        </p:nvGrpSpPr>
        <p:grpSpPr>
          <a:xfrm>
            <a:off x="6459654" y="1107618"/>
            <a:ext cx="2633212" cy="4581414"/>
            <a:chOff x="6096000" y="294641"/>
            <a:chExt cx="2834640" cy="5201414"/>
          </a:xfrm>
        </p:grpSpPr>
        <p:pic>
          <p:nvPicPr>
            <p:cNvPr id="11" name="그림 10">
              <a:extLst>
                <a:ext uri="{FF2B5EF4-FFF2-40B4-BE49-F238E27FC236}">
                  <a16:creationId xmlns:a16="http://schemas.microsoft.com/office/drawing/2014/main" id="{95C84D00-93C3-4EB8-9416-9926A650D6CD}"/>
                </a:ext>
              </a:extLst>
            </p:cNvPr>
            <p:cNvPicPr>
              <a:picLocks noChangeAspect="1"/>
            </p:cNvPicPr>
            <p:nvPr/>
          </p:nvPicPr>
          <p:blipFill rotWithShape="1">
            <a:blip r:embed="rId6">
              <a:extLst>
                <a:ext uri="{28A0092B-C50C-407E-A947-70E740481C1C}">
                  <a14:useLocalDpi xmlns:a14="http://schemas.microsoft.com/office/drawing/2010/main" val="0"/>
                </a:ext>
              </a:extLst>
            </a:blip>
            <a:srcRect l="46459" t="17326" r="34270" b="28766"/>
            <a:stretch/>
          </p:blipFill>
          <p:spPr>
            <a:xfrm>
              <a:off x="6338570" y="917370"/>
              <a:ext cx="2349500" cy="4357358"/>
            </a:xfrm>
            <a:prstGeom prst="rect">
              <a:avLst/>
            </a:prstGeom>
            <a:scene3d>
              <a:camera prst="orthographicFront"/>
              <a:lightRig rig="threePt" dir="t"/>
            </a:scene3d>
            <a:sp3d>
              <a:bevelB prst="angle"/>
            </a:sp3d>
          </p:spPr>
        </p:pic>
        <p:pic>
          <p:nvPicPr>
            <p:cNvPr id="9" name="그림 8">
              <a:extLst>
                <a:ext uri="{FF2B5EF4-FFF2-40B4-BE49-F238E27FC236}">
                  <a16:creationId xmlns:a16="http://schemas.microsoft.com/office/drawing/2014/main" id="{E987991B-BCA5-4E08-A83E-F09B33C0632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a:off x="6096000" y="294641"/>
              <a:ext cx="2834640" cy="5201414"/>
            </a:xfrm>
            <a:prstGeom prst="rect">
              <a:avLst/>
            </a:prstGeom>
            <a:scene3d>
              <a:camera prst="orthographicFront"/>
              <a:lightRig rig="threePt" dir="t"/>
            </a:scene3d>
            <a:sp3d>
              <a:bevelB prst="angle"/>
            </a:sp3d>
          </p:spPr>
        </p:pic>
      </p:grpSp>
      <p:sp>
        <p:nvSpPr>
          <p:cNvPr id="44" name="PROBLEM">
            <a:extLst>
              <a:ext uri="{FF2B5EF4-FFF2-40B4-BE49-F238E27FC236}">
                <a16:creationId xmlns:a16="http://schemas.microsoft.com/office/drawing/2014/main" id="{39D5793F-CD51-4DA6-9038-2A8A4A9F2E70}"/>
              </a:ext>
            </a:extLst>
          </p:cNvPr>
          <p:cNvSpPr txBox="1"/>
          <p:nvPr/>
        </p:nvSpPr>
        <p:spPr>
          <a:xfrm>
            <a:off x="961009" y="5161755"/>
            <a:ext cx="2287610" cy="55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defTabSz="539234"/>
            <a:r>
              <a:rPr lang="ko-KR" altLang="en-US" sz="1500" dirty="0">
                <a:latin typeface="나눔스퀘어라운드 Light" panose="020B0600000101010101" pitchFamily="50" charset="-127"/>
                <a:ea typeface="나눔스퀘어라운드 Light" panose="020B0600000101010101" pitchFamily="50" charset="-127"/>
              </a:rPr>
              <a:t>사람들의 순발력을 유머로</a:t>
            </a:r>
            <a:endParaRPr lang="en-US" altLang="ko-KR" sz="1500" dirty="0">
              <a:latin typeface="나눔스퀘어라운드 Light" panose="020B0600000101010101" pitchFamily="50" charset="-127"/>
              <a:ea typeface="나눔스퀘어라운드 Light" panose="020B0600000101010101" pitchFamily="50" charset="-127"/>
            </a:endParaRPr>
          </a:p>
          <a:p>
            <a:pPr defTabSz="539234"/>
            <a:r>
              <a:rPr lang="ko-KR" altLang="en-US" sz="1500" dirty="0">
                <a:latin typeface="나눔스퀘어라운드 Light" panose="020B0600000101010101" pitchFamily="50" charset="-127"/>
                <a:ea typeface="나눔스퀘어라운드 Light" panose="020B0600000101010101" pitchFamily="50" charset="-127"/>
              </a:rPr>
              <a:t>사람들의 순발력을 스토리로</a:t>
            </a:r>
            <a:endParaRPr lang="en-US" altLang="ko-KR" sz="1500" dirty="0">
              <a:latin typeface="나눔스퀘어라운드 Light" panose="020B0600000101010101" pitchFamily="50" charset="-127"/>
              <a:ea typeface="나눔스퀘어라운드 Light" panose="020B0600000101010101" pitchFamily="50" charset="-127"/>
            </a:endParaRPr>
          </a:p>
        </p:txBody>
      </p:sp>
      <p:sp>
        <p:nvSpPr>
          <p:cNvPr id="45" name="TextBox 44">
            <a:extLst>
              <a:ext uri="{FF2B5EF4-FFF2-40B4-BE49-F238E27FC236}">
                <a16:creationId xmlns:a16="http://schemas.microsoft.com/office/drawing/2014/main" id="{BC44D3F8-8917-47D8-874A-EF63F9D0B26B}"/>
              </a:ext>
            </a:extLst>
          </p:cNvPr>
          <p:cNvSpPr txBox="1"/>
          <p:nvPr/>
        </p:nvSpPr>
        <p:spPr>
          <a:xfrm>
            <a:off x="780214" y="1112042"/>
            <a:ext cx="822944" cy="707886"/>
          </a:xfrm>
          <a:prstGeom prst="rect">
            <a:avLst/>
          </a:prstGeom>
          <a:solidFill>
            <a:schemeClr val="tx1"/>
          </a:solidFill>
        </p:spPr>
        <p:txBody>
          <a:bodyPr wrap="square" rtlCol="0">
            <a:spAutoFit/>
          </a:bodyPr>
          <a:lstStyle/>
          <a:p>
            <a:pPr algn="ctr"/>
            <a:r>
              <a:rPr lang="ko-KR" altLang="en-US" sz="2000" b="1" dirty="0">
                <a:solidFill>
                  <a:schemeClr val="bg1"/>
                </a:solidFill>
                <a:latin typeface="휴먼모음T" panose="02030504000101010101" pitchFamily="18" charset="-127"/>
                <a:ea typeface="휴먼모음T" panose="02030504000101010101" pitchFamily="18" charset="-127"/>
              </a:rPr>
              <a:t>카 툰 </a:t>
            </a:r>
            <a:endParaRPr lang="en-US" altLang="ko-KR" sz="2000" b="1" dirty="0">
              <a:solidFill>
                <a:schemeClr val="bg1"/>
              </a:solidFill>
              <a:latin typeface="휴먼모음T" panose="02030504000101010101" pitchFamily="18" charset="-127"/>
              <a:ea typeface="휴먼모음T" panose="02030504000101010101" pitchFamily="18" charset="-127"/>
            </a:endParaRPr>
          </a:p>
          <a:p>
            <a:pPr algn="ctr"/>
            <a:r>
              <a:rPr lang="ko-KR" altLang="en-US" sz="2000" b="1" dirty="0">
                <a:solidFill>
                  <a:schemeClr val="bg1"/>
                </a:solidFill>
                <a:latin typeface="휴먼모음T" panose="02030504000101010101" pitchFamily="18" charset="-127"/>
                <a:ea typeface="휴먼모음T" panose="02030504000101010101" pitchFamily="18" charset="-127"/>
              </a:rPr>
              <a:t>월 </a:t>
            </a:r>
            <a:r>
              <a:rPr lang="ko-KR" altLang="en-US" sz="2000" b="1" dirty="0" err="1">
                <a:solidFill>
                  <a:schemeClr val="bg1"/>
                </a:solidFill>
                <a:latin typeface="휴먼모음T" panose="02030504000101010101" pitchFamily="18" charset="-127"/>
                <a:ea typeface="휴먼모음T" panose="02030504000101010101" pitchFamily="18" charset="-127"/>
              </a:rPr>
              <a:t>드</a:t>
            </a:r>
            <a:endParaRPr lang="ko-KR" altLang="en-US" sz="2000" b="1" dirty="0">
              <a:solidFill>
                <a:schemeClr val="bg1"/>
              </a:solidFill>
              <a:latin typeface="휴먼모음T" panose="02030504000101010101" pitchFamily="18" charset="-127"/>
              <a:ea typeface="휴먼모음T" panose="02030504000101010101" pitchFamily="18" charset="-127"/>
            </a:endParaRPr>
          </a:p>
        </p:txBody>
      </p:sp>
      <p:sp>
        <p:nvSpPr>
          <p:cNvPr id="47" name="PROBLEM">
            <a:extLst>
              <a:ext uri="{FF2B5EF4-FFF2-40B4-BE49-F238E27FC236}">
                <a16:creationId xmlns:a16="http://schemas.microsoft.com/office/drawing/2014/main" id="{8CA97A06-6C5A-42B5-8B65-3E7950F3B23D}"/>
              </a:ext>
            </a:extLst>
          </p:cNvPr>
          <p:cNvSpPr txBox="1"/>
          <p:nvPr/>
        </p:nvSpPr>
        <p:spPr>
          <a:xfrm>
            <a:off x="961009" y="4673454"/>
            <a:ext cx="1016429" cy="325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defTabSz="539234"/>
            <a:r>
              <a:rPr lang="ko-KR" altLang="en-US" sz="1500" dirty="0">
                <a:latin typeface="나눔스퀘어라운드 ExtraBold" panose="020B0600000101010101" pitchFamily="50" charset="-127"/>
                <a:ea typeface="나눔스퀘어라운드 ExtraBold" panose="020B0600000101010101" pitchFamily="50" charset="-127"/>
              </a:rPr>
              <a:t>서비스 목적</a:t>
            </a:r>
            <a:endParaRPr lang="en-US" altLang="ko-KR" sz="1500" dirty="0">
              <a:latin typeface="나눔스퀘어라운드 ExtraBold" panose="020B0600000101010101" pitchFamily="50" charset="-127"/>
              <a:ea typeface="나눔스퀘어라운드 ExtraBold" panose="020B0600000101010101" pitchFamily="50" charset="-127"/>
            </a:endParaRPr>
          </a:p>
        </p:txBody>
      </p:sp>
      <p:cxnSp>
        <p:nvCxnSpPr>
          <p:cNvPr id="49" name="직선 연결선 48">
            <a:extLst>
              <a:ext uri="{FF2B5EF4-FFF2-40B4-BE49-F238E27FC236}">
                <a16:creationId xmlns:a16="http://schemas.microsoft.com/office/drawing/2014/main" id="{36B0528B-AFC9-4E99-AB9A-89853E548C00}"/>
              </a:ext>
            </a:extLst>
          </p:cNvPr>
          <p:cNvCxnSpPr>
            <a:cxnSpLocks/>
          </p:cNvCxnSpPr>
          <p:nvPr/>
        </p:nvCxnSpPr>
        <p:spPr>
          <a:xfrm>
            <a:off x="1013894" y="4998988"/>
            <a:ext cx="9106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308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4AC715FB-5286-47A3-8E2D-98A0190C06E1}"/>
              </a:ext>
            </a:extLst>
          </p:cNvPr>
          <p:cNvGrpSpPr/>
          <p:nvPr/>
        </p:nvGrpSpPr>
        <p:grpSpPr>
          <a:xfrm>
            <a:off x="0" y="0"/>
            <a:ext cx="5445760" cy="6858001"/>
            <a:chOff x="0" y="617806"/>
            <a:chExt cx="5293360" cy="6240195"/>
          </a:xfrm>
        </p:grpSpPr>
        <p:pic>
          <p:nvPicPr>
            <p:cNvPr id="30"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B4F1A0AA-72E4-46AA-847B-B78D58516E2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17807"/>
              <a:ext cx="5293360" cy="6240194"/>
            </a:xfrm>
            <a:prstGeom prst="rect">
              <a:avLst/>
            </a:prstGeom>
            <a:noFill/>
            <a:extLst>
              <a:ext uri="{909E8E84-426E-40DD-AFC4-6F175D3DCCD1}">
                <a14:hiddenFill xmlns:a14="http://schemas.microsoft.com/office/drawing/2010/main">
                  <a:solidFill>
                    <a:srgbClr val="FFFFFF"/>
                  </a:solidFill>
                </a14:hiddenFill>
              </a:ext>
            </a:extLst>
          </p:spPr>
        </p:pic>
        <p:sp>
          <p:nvSpPr>
            <p:cNvPr id="3" name="직각 삼각형 2">
              <a:extLst>
                <a:ext uri="{FF2B5EF4-FFF2-40B4-BE49-F238E27FC236}">
                  <a16:creationId xmlns:a16="http://schemas.microsoft.com/office/drawing/2014/main" id="{D750FDF9-67FF-44A2-998A-FF52F1CD5914}"/>
                </a:ext>
              </a:extLst>
            </p:cNvPr>
            <p:cNvSpPr/>
            <p:nvPr/>
          </p:nvSpPr>
          <p:spPr>
            <a:xfrm flipH="1">
              <a:off x="985520" y="617806"/>
              <a:ext cx="4307840" cy="624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연결선 11">
            <a:extLst>
              <a:ext uri="{FF2B5EF4-FFF2-40B4-BE49-F238E27FC236}">
                <a16:creationId xmlns:a16="http://schemas.microsoft.com/office/drawing/2014/main" id="{E5DFEC1B-7D5F-4070-83EB-7D31ECF4E713}"/>
              </a:ext>
            </a:extLst>
          </p:cNvPr>
          <p:cNvCxnSpPr>
            <a:cxnSpLocks/>
          </p:cNvCxnSpPr>
          <p:nvPr/>
        </p:nvCxnSpPr>
        <p:spPr>
          <a:xfrm>
            <a:off x="467360" y="617806"/>
            <a:ext cx="110845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295646-FA76-4A9B-B8D9-DBC85B013F96}"/>
              </a:ext>
            </a:extLst>
          </p:cNvPr>
          <p:cNvSpPr txBox="1"/>
          <p:nvPr/>
        </p:nvSpPr>
        <p:spPr>
          <a:xfrm>
            <a:off x="467360" y="294641"/>
            <a:ext cx="521208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VIEW</a:t>
            </a:r>
            <a:endParaRPr lang="ko-KR" altLang="en-US" sz="1500" dirty="0">
              <a:latin typeface="나눔스퀘어 Light" panose="020B0600000101010101" pitchFamily="50" charset="-127"/>
              <a:ea typeface="나눔스퀘어 Light" panose="020B0600000101010101" pitchFamily="50" charset="-127"/>
            </a:endParaRPr>
          </a:p>
        </p:txBody>
      </p:sp>
      <p:sp>
        <p:nvSpPr>
          <p:cNvPr id="44" name="PROBLEM">
            <a:extLst>
              <a:ext uri="{FF2B5EF4-FFF2-40B4-BE49-F238E27FC236}">
                <a16:creationId xmlns:a16="http://schemas.microsoft.com/office/drawing/2014/main" id="{39D5793F-CD51-4DA6-9038-2A8A4A9F2E70}"/>
              </a:ext>
            </a:extLst>
          </p:cNvPr>
          <p:cNvSpPr txBox="1"/>
          <p:nvPr/>
        </p:nvSpPr>
        <p:spPr>
          <a:xfrm>
            <a:off x="8242741" y="3582888"/>
            <a:ext cx="3457803" cy="402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r" defTabSz="539234"/>
            <a:r>
              <a:rPr lang="ko-KR" altLang="en-US" dirty="0">
                <a:latin typeface="나눔스퀘어라운드 Light" panose="020B0600000101010101" pitchFamily="50" charset="-127"/>
                <a:ea typeface="나눔스퀘어라운드 Light" panose="020B0600000101010101" pitchFamily="50" charset="-127"/>
              </a:rPr>
              <a:t>만화 목록과 추천 수를 통한 조회</a:t>
            </a:r>
            <a:endParaRPr lang="en-US" altLang="ko-KR" dirty="0">
              <a:latin typeface="나눔스퀘어라운드 Light" panose="020B0600000101010101" pitchFamily="50" charset="-127"/>
              <a:ea typeface="나눔스퀘어라운드 Light" panose="020B0600000101010101" pitchFamily="50" charset="-127"/>
            </a:endParaRPr>
          </a:p>
        </p:txBody>
      </p:sp>
      <p:sp>
        <p:nvSpPr>
          <p:cNvPr id="47" name="PROBLEM">
            <a:extLst>
              <a:ext uri="{FF2B5EF4-FFF2-40B4-BE49-F238E27FC236}">
                <a16:creationId xmlns:a16="http://schemas.microsoft.com/office/drawing/2014/main" id="{8CA97A06-6C5A-42B5-8B65-3E7950F3B23D}"/>
              </a:ext>
            </a:extLst>
          </p:cNvPr>
          <p:cNvSpPr txBox="1"/>
          <p:nvPr/>
        </p:nvSpPr>
        <p:spPr>
          <a:xfrm>
            <a:off x="10058103" y="2686424"/>
            <a:ext cx="1341838" cy="479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r" defTabSz="539234"/>
            <a:r>
              <a:rPr lang="ko-KR" altLang="en-US" sz="2500" dirty="0">
                <a:latin typeface="나눔스퀘어라운드 Regular" panose="020B0600000101010101" pitchFamily="50" charset="-127"/>
                <a:ea typeface="나눔스퀘어라운드 Regular" panose="020B0600000101010101" pitchFamily="50" charset="-127"/>
              </a:rPr>
              <a:t>메인 화면</a:t>
            </a:r>
            <a:endParaRPr lang="en-US" altLang="ko-KR" sz="2500" dirty="0">
              <a:latin typeface="나눔스퀘어라운드 Regular" panose="020B0600000101010101" pitchFamily="50" charset="-127"/>
              <a:ea typeface="나눔스퀘어라운드 Regular" panose="020B0600000101010101" pitchFamily="50" charset="-127"/>
            </a:endParaRPr>
          </a:p>
        </p:txBody>
      </p:sp>
      <p:cxnSp>
        <p:nvCxnSpPr>
          <p:cNvPr id="49" name="직선 연결선 48">
            <a:extLst>
              <a:ext uri="{FF2B5EF4-FFF2-40B4-BE49-F238E27FC236}">
                <a16:creationId xmlns:a16="http://schemas.microsoft.com/office/drawing/2014/main" id="{36B0528B-AFC9-4E99-AB9A-89853E548C00}"/>
              </a:ext>
            </a:extLst>
          </p:cNvPr>
          <p:cNvCxnSpPr>
            <a:cxnSpLocks/>
          </p:cNvCxnSpPr>
          <p:nvPr/>
        </p:nvCxnSpPr>
        <p:spPr>
          <a:xfrm>
            <a:off x="9864564" y="3297423"/>
            <a:ext cx="173954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그룹 13">
            <a:extLst>
              <a:ext uri="{FF2B5EF4-FFF2-40B4-BE49-F238E27FC236}">
                <a16:creationId xmlns:a16="http://schemas.microsoft.com/office/drawing/2014/main" id="{66B7E9CC-A788-47F3-BAF6-1F450A88CDDA}"/>
              </a:ext>
            </a:extLst>
          </p:cNvPr>
          <p:cNvGrpSpPr/>
          <p:nvPr/>
        </p:nvGrpSpPr>
        <p:grpSpPr>
          <a:xfrm>
            <a:off x="780214" y="1325716"/>
            <a:ext cx="2633210" cy="4581392"/>
            <a:chOff x="5679440" y="401068"/>
            <a:chExt cx="2834640" cy="5201414"/>
          </a:xfrm>
        </p:grpSpPr>
        <p:pic>
          <p:nvPicPr>
            <p:cNvPr id="15" name="그림 14">
              <a:extLst>
                <a:ext uri="{FF2B5EF4-FFF2-40B4-BE49-F238E27FC236}">
                  <a16:creationId xmlns:a16="http://schemas.microsoft.com/office/drawing/2014/main" id="{E96570E7-6FA1-4B24-8A74-19BB3E097102}"/>
                </a:ext>
              </a:extLst>
            </p:cNvPr>
            <p:cNvPicPr>
              <a:picLocks noChangeAspect="1"/>
            </p:cNvPicPr>
            <p:nvPr/>
          </p:nvPicPr>
          <p:blipFill rotWithShape="1">
            <a:blip r:embed="rId3"/>
            <a:srcRect l="3546" t="1989" r="2177" b="1931"/>
            <a:stretch/>
          </p:blipFill>
          <p:spPr>
            <a:xfrm>
              <a:off x="5913120" y="533139"/>
              <a:ext cx="2333413" cy="4792391"/>
            </a:xfrm>
            <a:prstGeom prst="rect">
              <a:avLst/>
            </a:prstGeom>
          </p:spPr>
        </p:pic>
        <p:pic>
          <p:nvPicPr>
            <p:cNvPr id="16" name="그림 15">
              <a:extLst>
                <a:ext uri="{FF2B5EF4-FFF2-40B4-BE49-F238E27FC236}">
                  <a16:creationId xmlns:a16="http://schemas.microsoft.com/office/drawing/2014/main" id="{690B2824-2324-4CBD-9704-668BA5B58D7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a:off x="5679440" y="401068"/>
              <a:ext cx="2834640" cy="5201414"/>
            </a:xfrm>
            <a:prstGeom prst="rect">
              <a:avLst/>
            </a:prstGeom>
          </p:spPr>
        </p:pic>
      </p:grpSp>
      <p:pic>
        <p:nvPicPr>
          <p:cNvPr id="4" name="그림 3">
            <a:extLst>
              <a:ext uri="{FF2B5EF4-FFF2-40B4-BE49-F238E27FC236}">
                <a16:creationId xmlns:a16="http://schemas.microsoft.com/office/drawing/2014/main" id="{C34B35ED-38E4-46C0-A400-58F141E1BFB1}"/>
              </a:ext>
            </a:extLst>
          </p:cNvPr>
          <p:cNvPicPr>
            <a:picLocks noChangeAspect="1"/>
          </p:cNvPicPr>
          <p:nvPr/>
        </p:nvPicPr>
        <p:blipFill>
          <a:blip r:embed="rId6"/>
          <a:stretch>
            <a:fillRect/>
          </a:stretch>
        </p:blipFill>
        <p:spPr>
          <a:xfrm>
            <a:off x="3596641" y="1483360"/>
            <a:ext cx="2160474" cy="4179810"/>
          </a:xfrm>
          <a:prstGeom prst="rect">
            <a:avLst/>
          </a:prstGeom>
        </p:spPr>
      </p:pic>
      <p:pic>
        <p:nvPicPr>
          <p:cNvPr id="20" name="그림 19">
            <a:extLst>
              <a:ext uri="{FF2B5EF4-FFF2-40B4-BE49-F238E27FC236}">
                <a16:creationId xmlns:a16="http://schemas.microsoft.com/office/drawing/2014/main" id="{967F51CA-8B4F-49C9-BB17-E675F958FD8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a:off x="3357584" y="1325716"/>
            <a:ext cx="2633210" cy="4581392"/>
          </a:xfrm>
          <a:prstGeom prst="rect">
            <a:avLst/>
          </a:prstGeom>
        </p:spPr>
      </p:pic>
    </p:spTree>
    <p:extLst>
      <p:ext uri="{BB962C8B-B14F-4D97-AF65-F5344CB8AC3E}">
        <p14:creationId xmlns:p14="http://schemas.microsoft.com/office/powerpoint/2010/main" val="2082370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4AC715FB-5286-47A3-8E2D-98A0190C06E1}"/>
              </a:ext>
            </a:extLst>
          </p:cNvPr>
          <p:cNvGrpSpPr/>
          <p:nvPr/>
        </p:nvGrpSpPr>
        <p:grpSpPr>
          <a:xfrm>
            <a:off x="0" y="0"/>
            <a:ext cx="5445760" cy="6858001"/>
            <a:chOff x="0" y="617806"/>
            <a:chExt cx="5293360" cy="6240195"/>
          </a:xfrm>
        </p:grpSpPr>
        <p:pic>
          <p:nvPicPr>
            <p:cNvPr id="30"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B4F1A0AA-72E4-46AA-847B-B78D58516E2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17807"/>
              <a:ext cx="5293360" cy="6240194"/>
            </a:xfrm>
            <a:prstGeom prst="rect">
              <a:avLst/>
            </a:prstGeom>
            <a:noFill/>
            <a:extLst>
              <a:ext uri="{909E8E84-426E-40DD-AFC4-6F175D3DCCD1}">
                <a14:hiddenFill xmlns:a14="http://schemas.microsoft.com/office/drawing/2010/main">
                  <a:solidFill>
                    <a:srgbClr val="FFFFFF"/>
                  </a:solidFill>
                </a14:hiddenFill>
              </a:ext>
            </a:extLst>
          </p:spPr>
        </p:pic>
        <p:sp>
          <p:nvSpPr>
            <p:cNvPr id="3" name="직각 삼각형 2">
              <a:extLst>
                <a:ext uri="{FF2B5EF4-FFF2-40B4-BE49-F238E27FC236}">
                  <a16:creationId xmlns:a16="http://schemas.microsoft.com/office/drawing/2014/main" id="{D750FDF9-67FF-44A2-998A-FF52F1CD5914}"/>
                </a:ext>
              </a:extLst>
            </p:cNvPr>
            <p:cNvSpPr/>
            <p:nvPr/>
          </p:nvSpPr>
          <p:spPr>
            <a:xfrm flipH="1">
              <a:off x="985520" y="617806"/>
              <a:ext cx="4307840" cy="624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연결선 11">
            <a:extLst>
              <a:ext uri="{FF2B5EF4-FFF2-40B4-BE49-F238E27FC236}">
                <a16:creationId xmlns:a16="http://schemas.microsoft.com/office/drawing/2014/main" id="{E5DFEC1B-7D5F-4070-83EB-7D31ECF4E713}"/>
              </a:ext>
            </a:extLst>
          </p:cNvPr>
          <p:cNvCxnSpPr>
            <a:cxnSpLocks/>
          </p:cNvCxnSpPr>
          <p:nvPr/>
        </p:nvCxnSpPr>
        <p:spPr>
          <a:xfrm>
            <a:off x="467360" y="617806"/>
            <a:ext cx="110845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295646-FA76-4A9B-B8D9-DBC85B013F96}"/>
              </a:ext>
            </a:extLst>
          </p:cNvPr>
          <p:cNvSpPr txBox="1"/>
          <p:nvPr/>
        </p:nvSpPr>
        <p:spPr>
          <a:xfrm>
            <a:off x="467360" y="294641"/>
            <a:ext cx="521208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VIEW</a:t>
            </a:r>
            <a:endParaRPr lang="ko-KR" altLang="en-US" sz="1500" dirty="0">
              <a:latin typeface="나눔스퀘어 Light" panose="020B0600000101010101" pitchFamily="50" charset="-127"/>
              <a:ea typeface="나눔스퀘어 Light" panose="020B0600000101010101" pitchFamily="50" charset="-127"/>
            </a:endParaRPr>
          </a:p>
        </p:txBody>
      </p:sp>
      <p:grpSp>
        <p:nvGrpSpPr>
          <p:cNvPr id="6" name="그룹 5">
            <a:extLst>
              <a:ext uri="{FF2B5EF4-FFF2-40B4-BE49-F238E27FC236}">
                <a16:creationId xmlns:a16="http://schemas.microsoft.com/office/drawing/2014/main" id="{D71041AF-27EE-4E74-BA38-6DC866E5EF71}"/>
              </a:ext>
            </a:extLst>
          </p:cNvPr>
          <p:cNvGrpSpPr/>
          <p:nvPr/>
        </p:nvGrpSpPr>
        <p:grpSpPr>
          <a:xfrm rot="1875245">
            <a:off x="1121302" y="943844"/>
            <a:ext cx="2519987" cy="4389828"/>
            <a:chOff x="780214" y="1325716"/>
            <a:chExt cx="2633210" cy="4581392"/>
          </a:xfrm>
        </p:grpSpPr>
        <p:pic>
          <p:nvPicPr>
            <p:cNvPr id="2" name="그림 1">
              <a:extLst>
                <a:ext uri="{FF2B5EF4-FFF2-40B4-BE49-F238E27FC236}">
                  <a16:creationId xmlns:a16="http://schemas.microsoft.com/office/drawing/2014/main" id="{F6EA7ADA-8C1E-4936-8A9F-6A22B8C59E43}"/>
                </a:ext>
              </a:extLst>
            </p:cNvPr>
            <p:cNvPicPr>
              <a:picLocks noChangeAspect="1"/>
            </p:cNvPicPr>
            <p:nvPr/>
          </p:nvPicPr>
          <p:blipFill rotWithShape="1">
            <a:blip r:embed="rId3"/>
            <a:srcRect t="7996"/>
            <a:stretch/>
          </p:blipFill>
          <p:spPr>
            <a:xfrm>
              <a:off x="1013894" y="1479549"/>
              <a:ext cx="2161106" cy="4181475"/>
            </a:xfrm>
            <a:prstGeom prst="rect">
              <a:avLst/>
            </a:prstGeom>
          </p:spPr>
        </p:pic>
        <p:pic>
          <p:nvPicPr>
            <p:cNvPr id="16" name="그림 15">
              <a:extLst>
                <a:ext uri="{FF2B5EF4-FFF2-40B4-BE49-F238E27FC236}">
                  <a16:creationId xmlns:a16="http://schemas.microsoft.com/office/drawing/2014/main" id="{690B2824-2324-4CBD-9704-668BA5B58D7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a:off x="780214" y="1325716"/>
              <a:ext cx="2633210" cy="4581392"/>
            </a:xfrm>
            <a:prstGeom prst="rect">
              <a:avLst/>
            </a:prstGeom>
          </p:spPr>
        </p:pic>
      </p:grpSp>
      <p:sp>
        <p:nvSpPr>
          <p:cNvPr id="21" name="PROBLEM">
            <a:extLst>
              <a:ext uri="{FF2B5EF4-FFF2-40B4-BE49-F238E27FC236}">
                <a16:creationId xmlns:a16="http://schemas.microsoft.com/office/drawing/2014/main" id="{E1932845-8F50-4FE1-AC4C-50D63E7B52CE}"/>
              </a:ext>
            </a:extLst>
          </p:cNvPr>
          <p:cNvSpPr txBox="1"/>
          <p:nvPr/>
        </p:nvSpPr>
        <p:spPr>
          <a:xfrm>
            <a:off x="9541174" y="3429000"/>
            <a:ext cx="2159370" cy="710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r" defTabSz="539234"/>
            <a:r>
              <a:rPr lang="ko-KR" altLang="en-US" dirty="0">
                <a:latin typeface="나눔스퀘어라운드 Light" panose="020B0600000101010101" pitchFamily="50" charset="-127"/>
                <a:ea typeface="나눔스퀘어라운드 Light" panose="020B0600000101010101" pitchFamily="50" charset="-127"/>
              </a:rPr>
              <a:t>원하는 만화를 투표</a:t>
            </a:r>
            <a:endParaRPr lang="en-US" altLang="ko-KR" dirty="0">
              <a:latin typeface="나눔스퀘어라운드 Light" panose="020B0600000101010101" pitchFamily="50" charset="-127"/>
              <a:ea typeface="나눔스퀘어라운드 Light" panose="020B0600000101010101" pitchFamily="50" charset="-127"/>
            </a:endParaRPr>
          </a:p>
          <a:p>
            <a:pPr algn="r" defTabSz="539234"/>
            <a:r>
              <a:rPr lang="ko-KR" altLang="en-US" dirty="0">
                <a:latin typeface="나눔스퀘어라운드 Light" panose="020B0600000101010101" pitchFamily="50" charset="-127"/>
                <a:ea typeface="나눔스퀘어라운드 Light" panose="020B0600000101010101" pitchFamily="50" charset="-127"/>
              </a:rPr>
              <a:t>다음 화 파일 업로드</a:t>
            </a:r>
            <a:endParaRPr lang="en-US" altLang="ko-KR" dirty="0">
              <a:latin typeface="나눔스퀘어라운드 Light" panose="020B0600000101010101" pitchFamily="50" charset="-127"/>
              <a:ea typeface="나눔스퀘어라운드 Light" panose="020B0600000101010101" pitchFamily="50" charset="-127"/>
            </a:endParaRPr>
          </a:p>
        </p:txBody>
      </p:sp>
      <p:sp>
        <p:nvSpPr>
          <p:cNvPr id="22" name="PROBLEM">
            <a:extLst>
              <a:ext uri="{FF2B5EF4-FFF2-40B4-BE49-F238E27FC236}">
                <a16:creationId xmlns:a16="http://schemas.microsoft.com/office/drawing/2014/main" id="{BEB1B4D5-C8FD-4578-A2D0-4298A5AD8CF6}"/>
              </a:ext>
            </a:extLst>
          </p:cNvPr>
          <p:cNvSpPr txBox="1"/>
          <p:nvPr/>
        </p:nvSpPr>
        <p:spPr>
          <a:xfrm>
            <a:off x="9022563" y="2686424"/>
            <a:ext cx="2669125" cy="479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r" defTabSz="539234"/>
            <a:r>
              <a:rPr lang="ko-KR" altLang="en-US" sz="2500" dirty="0">
                <a:latin typeface="나눔스퀘어라운드 Regular" panose="020B0600000101010101" pitchFamily="50" charset="-127"/>
                <a:ea typeface="나눔스퀘어라운드 Regular" panose="020B0600000101010101" pitchFamily="50" charset="-127"/>
              </a:rPr>
              <a:t>만화 투표 및 업로드</a:t>
            </a:r>
            <a:endParaRPr lang="en-US" altLang="ko-KR" sz="2500" dirty="0">
              <a:latin typeface="나눔스퀘어라운드 Regular" panose="020B0600000101010101" pitchFamily="50" charset="-127"/>
              <a:ea typeface="나눔스퀘어라운드 Regular" panose="020B0600000101010101" pitchFamily="50" charset="-127"/>
            </a:endParaRPr>
          </a:p>
        </p:txBody>
      </p:sp>
      <p:cxnSp>
        <p:nvCxnSpPr>
          <p:cNvPr id="23" name="직선 연결선 22">
            <a:extLst>
              <a:ext uri="{FF2B5EF4-FFF2-40B4-BE49-F238E27FC236}">
                <a16:creationId xmlns:a16="http://schemas.microsoft.com/office/drawing/2014/main" id="{275A8158-4191-4699-A36E-8824B306322E}"/>
              </a:ext>
            </a:extLst>
          </p:cNvPr>
          <p:cNvCxnSpPr>
            <a:cxnSpLocks/>
          </p:cNvCxnSpPr>
          <p:nvPr/>
        </p:nvCxnSpPr>
        <p:spPr>
          <a:xfrm>
            <a:off x="9864564" y="3297423"/>
            <a:ext cx="1739543"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770325BF-5185-48AF-813F-3BF5DA6A33AF}"/>
              </a:ext>
            </a:extLst>
          </p:cNvPr>
          <p:cNvPicPr>
            <a:picLocks noChangeAspect="1"/>
          </p:cNvPicPr>
          <p:nvPr/>
        </p:nvPicPr>
        <p:blipFill rotWithShape="1">
          <a:blip r:embed="rId6"/>
          <a:srcRect l="-563" t="10014" r="499" b="-487"/>
          <a:stretch/>
        </p:blipFill>
        <p:spPr>
          <a:xfrm rot="1872556">
            <a:off x="3884396" y="1463934"/>
            <a:ext cx="2123531" cy="4049323"/>
          </a:xfrm>
          <a:prstGeom prst="rect">
            <a:avLst/>
          </a:prstGeom>
        </p:spPr>
      </p:pic>
      <p:pic>
        <p:nvPicPr>
          <p:cNvPr id="26" name="그림 25">
            <a:extLst>
              <a:ext uri="{FF2B5EF4-FFF2-40B4-BE49-F238E27FC236}">
                <a16:creationId xmlns:a16="http://schemas.microsoft.com/office/drawing/2014/main" id="{039D2855-22B2-4F1C-8F93-3A1BDE248B5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rot="1875245">
            <a:off x="3650751" y="1315259"/>
            <a:ext cx="2519987" cy="4389828"/>
          </a:xfrm>
          <a:prstGeom prst="rect">
            <a:avLst/>
          </a:prstGeom>
        </p:spPr>
      </p:pic>
    </p:spTree>
    <p:extLst>
      <p:ext uri="{BB962C8B-B14F-4D97-AF65-F5344CB8AC3E}">
        <p14:creationId xmlns:p14="http://schemas.microsoft.com/office/powerpoint/2010/main" val="286315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4AC715FB-5286-47A3-8E2D-98A0190C06E1}"/>
              </a:ext>
            </a:extLst>
          </p:cNvPr>
          <p:cNvGrpSpPr/>
          <p:nvPr/>
        </p:nvGrpSpPr>
        <p:grpSpPr>
          <a:xfrm>
            <a:off x="0" y="0"/>
            <a:ext cx="5445760" cy="6858001"/>
            <a:chOff x="0" y="617806"/>
            <a:chExt cx="5293360" cy="6240195"/>
          </a:xfrm>
        </p:grpSpPr>
        <p:pic>
          <p:nvPicPr>
            <p:cNvPr id="30"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B4F1A0AA-72E4-46AA-847B-B78D58516E2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17807"/>
              <a:ext cx="5293360" cy="6240194"/>
            </a:xfrm>
            <a:prstGeom prst="rect">
              <a:avLst/>
            </a:prstGeom>
            <a:noFill/>
            <a:extLst>
              <a:ext uri="{909E8E84-426E-40DD-AFC4-6F175D3DCCD1}">
                <a14:hiddenFill xmlns:a14="http://schemas.microsoft.com/office/drawing/2010/main">
                  <a:solidFill>
                    <a:srgbClr val="FFFFFF"/>
                  </a:solidFill>
                </a14:hiddenFill>
              </a:ext>
            </a:extLst>
          </p:spPr>
        </p:pic>
        <p:sp>
          <p:nvSpPr>
            <p:cNvPr id="3" name="직각 삼각형 2">
              <a:extLst>
                <a:ext uri="{FF2B5EF4-FFF2-40B4-BE49-F238E27FC236}">
                  <a16:creationId xmlns:a16="http://schemas.microsoft.com/office/drawing/2014/main" id="{D750FDF9-67FF-44A2-998A-FF52F1CD5914}"/>
                </a:ext>
              </a:extLst>
            </p:cNvPr>
            <p:cNvSpPr/>
            <p:nvPr/>
          </p:nvSpPr>
          <p:spPr>
            <a:xfrm flipH="1">
              <a:off x="985520" y="617806"/>
              <a:ext cx="4307840" cy="624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연결선 11">
            <a:extLst>
              <a:ext uri="{FF2B5EF4-FFF2-40B4-BE49-F238E27FC236}">
                <a16:creationId xmlns:a16="http://schemas.microsoft.com/office/drawing/2014/main" id="{E5DFEC1B-7D5F-4070-83EB-7D31ECF4E713}"/>
              </a:ext>
            </a:extLst>
          </p:cNvPr>
          <p:cNvCxnSpPr>
            <a:cxnSpLocks/>
          </p:cNvCxnSpPr>
          <p:nvPr/>
        </p:nvCxnSpPr>
        <p:spPr>
          <a:xfrm>
            <a:off x="467360" y="617806"/>
            <a:ext cx="110845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295646-FA76-4A9B-B8D9-DBC85B013F96}"/>
              </a:ext>
            </a:extLst>
          </p:cNvPr>
          <p:cNvSpPr txBox="1"/>
          <p:nvPr/>
        </p:nvSpPr>
        <p:spPr>
          <a:xfrm>
            <a:off x="467360" y="294641"/>
            <a:ext cx="521208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VIEW</a:t>
            </a:r>
            <a:endParaRPr lang="ko-KR" altLang="en-US" sz="1500" dirty="0">
              <a:latin typeface="나눔스퀘어 Light" panose="020B0600000101010101" pitchFamily="50" charset="-127"/>
              <a:ea typeface="나눔스퀘어 Light" panose="020B0600000101010101" pitchFamily="50" charset="-127"/>
            </a:endParaRPr>
          </a:p>
        </p:txBody>
      </p:sp>
      <p:sp>
        <p:nvSpPr>
          <p:cNvPr id="44" name="PROBLEM">
            <a:extLst>
              <a:ext uri="{FF2B5EF4-FFF2-40B4-BE49-F238E27FC236}">
                <a16:creationId xmlns:a16="http://schemas.microsoft.com/office/drawing/2014/main" id="{39D5793F-CD51-4DA6-9038-2A8A4A9F2E70}"/>
              </a:ext>
            </a:extLst>
          </p:cNvPr>
          <p:cNvSpPr txBox="1"/>
          <p:nvPr/>
        </p:nvSpPr>
        <p:spPr>
          <a:xfrm>
            <a:off x="8023130" y="3429000"/>
            <a:ext cx="3677414" cy="710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r" defTabSz="539234"/>
            <a:r>
              <a:rPr lang="ko-KR" altLang="en-US" dirty="0">
                <a:latin typeface="나눔스퀘어라운드 Light" panose="020B0600000101010101" pitchFamily="50" charset="-127"/>
                <a:ea typeface="나눔스퀘어라운드 Light" panose="020B0600000101010101" pitchFamily="50" charset="-127"/>
              </a:rPr>
              <a:t>로그인과 회원가입 뷰를 구현</a:t>
            </a:r>
            <a:endParaRPr lang="en-US" altLang="ko-KR" dirty="0">
              <a:latin typeface="나눔스퀘어라운드 Light" panose="020B0600000101010101" pitchFamily="50" charset="-127"/>
              <a:ea typeface="나눔스퀘어라운드 Light" panose="020B0600000101010101" pitchFamily="50" charset="-127"/>
            </a:endParaRPr>
          </a:p>
          <a:p>
            <a:pPr algn="r" defTabSz="539234"/>
            <a:r>
              <a:rPr lang="ko-KR" altLang="en-US" dirty="0">
                <a:latin typeface="나눔스퀘어라운드 Light" panose="020B0600000101010101" pitchFamily="50" charset="-127"/>
                <a:ea typeface="나눔스퀘어라운드 Light" panose="020B0600000101010101" pitchFamily="50" charset="-127"/>
              </a:rPr>
              <a:t>서버에서 </a:t>
            </a:r>
            <a:r>
              <a:rPr lang="en-US" altLang="ko-KR" dirty="0">
                <a:latin typeface="나눔스퀘어라운드 Light" panose="020B0600000101010101" pitchFamily="50" charset="-127"/>
                <a:ea typeface="나눔스퀘어라운드 Light" panose="020B0600000101010101" pitchFamily="50" charset="-127"/>
              </a:rPr>
              <a:t>JWT </a:t>
            </a:r>
            <a:r>
              <a:rPr lang="ko-KR" altLang="en-US" dirty="0">
                <a:latin typeface="나눔스퀘어라운드 Light" panose="020B0600000101010101" pitchFamily="50" charset="-127"/>
                <a:ea typeface="나눔스퀘어라운드 Light" panose="020B0600000101010101" pitchFamily="50" charset="-127"/>
              </a:rPr>
              <a:t>토큰 이용하여 관리</a:t>
            </a:r>
            <a:endParaRPr lang="en-US" altLang="ko-KR" dirty="0">
              <a:latin typeface="나눔스퀘어라운드 Light" panose="020B0600000101010101" pitchFamily="50" charset="-127"/>
              <a:ea typeface="나눔스퀘어라운드 Light" panose="020B0600000101010101" pitchFamily="50" charset="-127"/>
            </a:endParaRPr>
          </a:p>
        </p:txBody>
      </p:sp>
      <p:sp>
        <p:nvSpPr>
          <p:cNvPr id="47" name="PROBLEM">
            <a:extLst>
              <a:ext uri="{FF2B5EF4-FFF2-40B4-BE49-F238E27FC236}">
                <a16:creationId xmlns:a16="http://schemas.microsoft.com/office/drawing/2014/main" id="{8CA97A06-6C5A-42B5-8B65-3E7950F3B23D}"/>
              </a:ext>
            </a:extLst>
          </p:cNvPr>
          <p:cNvSpPr txBox="1"/>
          <p:nvPr/>
        </p:nvSpPr>
        <p:spPr>
          <a:xfrm>
            <a:off x="9264616" y="2686424"/>
            <a:ext cx="2427072" cy="479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defTabSz="539234"/>
            <a:r>
              <a:rPr lang="ko-KR" altLang="en-US" sz="2500">
                <a:latin typeface="나눔스퀘어라운드 Regular" panose="020B0600000101010101" pitchFamily="50" charset="-127"/>
                <a:ea typeface="나눔스퀘어라운드 Regular" panose="020B0600000101010101" pitchFamily="50" charset="-127"/>
              </a:rPr>
              <a:t>로그인 </a:t>
            </a:r>
            <a:r>
              <a:rPr lang="en-US" altLang="ko-KR" sz="2500" dirty="0">
                <a:latin typeface="나눔스퀘어라운드 Regular" panose="020B0600000101010101" pitchFamily="50" charset="-127"/>
                <a:ea typeface="나눔스퀘어라운드 Regular" panose="020B0600000101010101" pitchFamily="50" charset="-127"/>
              </a:rPr>
              <a:t>/ </a:t>
            </a:r>
            <a:r>
              <a:rPr lang="ko-KR" altLang="en-US" sz="2500" dirty="0">
                <a:latin typeface="나눔스퀘어라운드 Regular" panose="020B0600000101010101" pitchFamily="50" charset="-127"/>
                <a:ea typeface="나눔스퀘어라운드 Regular" panose="020B0600000101010101" pitchFamily="50" charset="-127"/>
              </a:rPr>
              <a:t>회원가입</a:t>
            </a:r>
            <a:endParaRPr lang="en-US" altLang="ko-KR" sz="2500" dirty="0">
              <a:latin typeface="나눔스퀘어라운드 Regular" panose="020B0600000101010101" pitchFamily="50" charset="-127"/>
              <a:ea typeface="나눔스퀘어라운드 Regular" panose="020B0600000101010101" pitchFamily="50" charset="-127"/>
            </a:endParaRPr>
          </a:p>
        </p:txBody>
      </p:sp>
      <p:cxnSp>
        <p:nvCxnSpPr>
          <p:cNvPr id="49" name="직선 연결선 48">
            <a:extLst>
              <a:ext uri="{FF2B5EF4-FFF2-40B4-BE49-F238E27FC236}">
                <a16:creationId xmlns:a16="http://schemas.microsoft.com/office/drawing/2014/main" id="{36B0528B-AFC9-4E99-AB9A-89853E548C00}"/>
              </a:ext>
            </a:extLst>
          </p:cNvPr>
          <p:cNvCxnSpPr>
            <a:cxnSpLocks/>
          </p:cNvCxnSpPr>
          <p:nvPr/>
        </p:nvCxnSpPr>
        <p:spPr>
          <a:xfrm>
            <a:off x="9864564" y="3297423"/>
            <a:ext cx="17395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95C84D00-93C3-4EB8-9416-9926A650D6CD}"/>
              </a:ext>
            </a:extLst>
          </p:cNvPr>
          <p:cNvPicPr>
            <a:picLocks noChangeAspect="1"/>
          </p:cNvPicPr>
          <p:nvPr/>
        </p:nvPicPr>
        <p:blipFill rotWithShape="1">
          <a:blip r:embed="rId3">
            <a:extLst>
              <a:ext uri="{28A0092B-C50C-407E-A947-70E740481C1C}">
                <a14:useLocalDpi xmlns:a14="http://schemas.microsoft.com/office/drawing/2010/main" val="0"/>
              </a:ext>
            </a:extLst>
          </a:blip>
          <a:srcRect l="46459" t="17326" r="34270" b="28766"/>
          <a:stretch/>
        </p:blipFill>
        <p:spPr>
          <a:xfrm rot="2033209">
            <a:off x="1265091" y="1498332"/>
            <a:ext cx="1942882" cy="3783845"/>
          </a:xfrm>
          <a:prstGeom prst="rect">
            <a:avLst/>
          </a:prstGeom>
          <a:scene3d>
            <a:camera prst="orthographicFront"/>
            <a:lightRig rig="threePt" dir="t"/>
          </a:scene3d>
          <a:sp3d>
            <a:bevelB prst="angle"/>
          </a:sp3d>
        </p:spPr>
      </p:pic>
      <p:pic>
        <p:nvPicPr>
          <p:cNvPr id="9" name="그림 8">
            <a:extLst>
              <a:ext uri="{FF2B5EF4-FFF2-40B4-BE49-F238E27FC236}">
                <a16:creationId xmlns:a16="http://schemas.microsoft.com/office/drawing/2014/main" id="{E987991B-BCA5-4E08-A83E-F09B33C0632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rot="2033209">
            <a:off x="1040048" y="1324239"/>
            <a:ext cx="2274108" cy="4132031"/>
          </a:xfrm>
          <a:prstGeom prst="rect">
            <a:avLst/>
          </a:prstGeom>
          <a:scene3d>
            <a:camera prst="orthographicFront"/>
            <a:lightRig rig="threePt" dir="t"/>
          </a:scene3d>
          <a:sp3d>
            <a:bevelB prst="angle"/>
          </a:sp3d>
        </p:spPr>
      </p:pic>
      <p:pic>
        <p:nvPicPr>
          <p:cNvPr id="7" name="그림 6">
            <a:extLst>
              <a:ext uri="{FF2B5EF4-FFF2-40B4-BE49-F238E27FC236}">
                <a16:creationId xmlns:a16="http://schemas.microsoft.com/office/drawing/2014/main" id="{C82C3173-49F8-4B72-BB20-032724A7E452}"/>
              </a:ext>
            </a:extLst>
          </p:cNvPr>
          <p:cNvPicPr>
            <a:picLocks noChangeAspect="1"/>
          </p:cNvPicPr>
          <p:nvPr/>
        </p:nvPicPr>
        <p:blipFill rotWithShape="1">
          <a:blip r:embed="rId6"/>
          <a:srcRect t="10944"/>
          <a:stretch/>
        </p:blipFill>
        <p:spPr>
          <a:xfrm rot="2021123">
            <a:off x="3708438" y="1670506"/>
            <a:ext cx="1897984" cy="3656248"/>
          </a:xfrm>
          <a:prstGeom prst="rect">
            <a:avLst/>
          </a:prstGeom>
        </p:spPr>
      </p:pic>
      <p:pic>
        <p:nvPicPr>
          <p:cNvPr id="17" name="그림 16">
            <a:extLst>
              <a:ext uri="{FF2B5EF4-FFF2-40B4-BE49-F238E27FC236}">
                <a16:creationId xmlns:a16="http://schemas.microsoft.com/office/drawing/2014/main" id="{86B48F38-0751-4BBB-9FAC-349DE75ABE6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rot="2027414">
            <a:off x="3529776" y="1401754"/>
            <a:ext cx="2274108" cy="4132031"/>
          </a:xfrm>
          <a:prstGeom prst="rect">
            <a:avLst/>
          </a:prstGeom>
          <a:scene3d>
            <a:camera prst="orthographicFront"/>
            <a:lightRig rig="threePt" dir="t"/>
          </a:scene3d>
          <a:sp3d>
            <a:bevelB prst="angle"/>
          </a:sp3d>
        </p:spPr>
      </p:pic>
    </p:spTree>
    <p:extLst>
      <p:ext uri="{BB962C8B-B14F-4D97-AF65-F5344CB8AC3E}">
        <p14:creationId xmlns:p14="http://schemas.microsoft.com/office/powerpoint/2010/main" val="340913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4AC715FB-5286-47A3-8E2D-98A0190C06E1}"/>
              </a:ext>
            </a:extLst>
          </p:cNvPr>
          <p:cNvGrpSpPr/>
          <p:nvPr/>
        </p:nvGrpSpPr>
        <p:grpSpPr>
          <a:xfrm>
            <a:off x="0" y="0"/>
            <a:ext cx="5445760" cy="6858001"/>
            <a:chOff x="0" y="617806"/>
            <a:chExt cx="5293360" cy="6240195"/>
          </a:xfrm>
        </p:grpSpPr>
        <p:pic>
          <p:nvPicPr>
            <p:cNvPr id="30"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B4F1A0AA-72E4-46AA-847B-B78D58516E2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17807"/>
              <a:ext cx="5293360" cy="6240194"/>
            </a:xfrm>
            <a:prstGeom prst="rect">
              <a:avLst/>
            </a:prstGeom>
            <a:noFill/>
            <a:extLst>
              <a:ext uri="{909E8E84-426E-40DD-AFC4-6F175D3DCCD1}">
                <a14:hiddenFill xmlns:a14="http://schemas.microsoft.com/office/drawing/2010/main">
                  <a:solidFill>
                    <a:srgbClr val="FFFFFF"/>
                  </a:solidFill>
                </a14:hiddenFill>
              </a:ext>
            </a:extLst>
          </p:spPr>
        </p:pic>
        <p:sp>
          <p:nvSpPr>
            <p:cNvPr id="3" name="직각 삼각형 2">
              <a:extLst>
                <a:ext uri="{FF2B5EF4-FFF2-40B4-BE49-F238E27FC236}">
                  <a16:creationId xmlns:a16="http://schemas.microsoft.com/office/drawing/2014/main" id="{D750FDF9-67FF-44A2-998A-FF52F1CD5914}"/>
                </a:ext>
              </a:extLst>
            </p:cNvPr>
            <p:cNvSpPr/>
            <p:nvPr/>
          </p:nvSpPr>
          <p:spPr>
            <a:xfrm flipH="1">
              <a:off x="985520" y="617806"/>
              <a:ext cx="4307840" cy="624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연결선 11">
            <a:extLst>
              <a:ext uri="{FF2B5EF4-FFF2-40B4-BE49-F238E27FC236}">
                <a16:creationId xmlns:a16="http://schemas.microsoft.com/office/drawing/2014/main" id="{E5DFEC1B-7D5F-4070-83EB-7D31ECF4E713}"/>
              </a:ext>
            </a:extLst>
          </p:cNvPr>
          <p:cNvCxnSpPr>
            <a:cxnSpLocks/>
          </p:cNvCxnSpPr>
          <p:nvPr/>
        </p:nvCxnSpPr>
        <p:spPr>
          <a:xfrm>
            <a:off x="467360" y="617806"/>
            <a:ext cx="110845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295646-FA76-4A9B-B8D9-DBC85B013F96}"/>
              </a:ext>
            </a:extLst>
          </p:cNvPr>
          <p:cNvSpPr txBox="1"/>
          <p:nvPr/>
        </p:nvSpPr>
        <p:spPr>
          <a:xfrm>
            <a:off x="467360" y="294641"/>
            <a:ext cx="521208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VIEW</a:t>
            </a:r>
            <a:endParaRPr lang="ko-KR" altLang="en-US" sz="1500" dirty="0">
              <a:latin typeface="나눔스퀘어 Light" panose="020B0600000101010101" pitchFamily="50" charset="-127"/>
              <a:ea typeface="나눔스퀘어 Light" panose="020B0600000101010101" pitchFamily="50" charset="-127"/>
            </a:endParaRPr>
          </a:p>
        </p:txBody>
      </p:sp>
      <p:sp>
        <p:nvSpPr>
          <p:cNvPr id="44" name="PROBLEM">
            <a:extLst>
              <a:ext uri="{FF2B5EF4-FFF2-40B4-BE49-F238E27FC236}">
                <a16:creationId xmlns:a16="http://schemas.microsoft.com/office/drawing/2014/main" id="{39D5793F-CD51-4DA6-9038-2A8A4A9F2E70}"/>
              </a:ext>
            </a:extLst>
          </p:cNvPr>
          <p:cNvSpPr txBox="1"/>
          <p:nvPr/>
        </p:nvSpPr>
        <p:spPr>
          <a:xfrm>
            <a:off x="8774939" y="3429000"/>
            <a:ext cx="2925605" cy="710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r" defTabSz="539234"/>
            <a:r>
              <a:rPr lang="ko-KR" altLang="en-US" dirty="0">
                <a:latin typeface="나눔스퀘어라운드 Light" panose="020B0600000101010101" pitchFamily="50" charset="-127"/>
                <a:ea typeface="나눔스퀘어라운드 Light" panose="020B0600000101010101" pitchFamily="50" charset="-127"/>
              </a:rPr>
              <a:t>유저에 대한 랭킹 구현</a:t>
            </a:r>
            <a:endParaRPr lang="en-US" altLang="ko-KR" dirty="0">
              <a:latin typeface="나눔스퀘어라운드 Light" panose="020B0600000101010101" pitchFamily="50" charset="-127"/>
              <a:ea typeface="나눔스퀘어라운드 Light" panose="020B0600000101010101" pitchFamily="50" charset="-127"/>
            </a:endParaRPr>
          </a:p>
          <a:p>
            <a:pPr algn="r" defTabSz="539234"/>
            <a:r>
              <a:rPr lang="ko-KR" altLang="en-US" dirty="0">
                <a:latin typeface="나눔스퀘어라운드 Light" panose="020B0600000101010101" pitchFamily="50" charset="-127"/>
                <a:ea typeface="나눔스퀘어라운드 Light" panose="020B0600000101010101" pitchFamily="50" charset="-127"/>
              </a:rPr>
              <a:t>만화 순위에 대한 랭킹 구현</a:t>
            </a:r>
            <a:endParaRPr lang="en-US" altLang="ko-KR" dirty="0">
              <a:latin typeface="나눔스퀘어라운드 Light" panose="020B0600000101010101" pitchFamily="50" charset="-127"/>
              <a:ea typeface="나눔스퀘어라운드 Light" panose="020B0600000101010101" pitchFamily="50" charset="-127"/>
            </a:endParaRPr>
          </a:p>
        </p:txBody>
      </p:sp>
      <p:sp>
        <p:nvSpPr>
          <p:cNvPr id="47" name="PROBLEM">
            <a:extLst>
              <a:ext uri="{FF2B5EF4-FFF2-40B4-BE49-F238E27FC236}">
                <a16:creationId xmlns:a16="http://schemas.microsoft.com/office/drawing/2014/main" id="{8CA97A06-6C5A-42B5-8B65-3E7950F3B23D}"/>
              </a:ext>
            </a:extLst>
          </p:cNvPr>
          <p:cNvSpPr txBox="1"/>
          <p:nvPr/>
        </p:nvSpPr>
        <p:spPr>
          <a:xfrm>
            <a:off x="11013493" y="2686424"/>
            <a:ext cx="678195" cy="479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r" defTabSz="539234"/>
            <a:r>
              <a:rPr lang="ko-KR" altLang="en-US" sz="2500" dirty="0">
                <a:latin typeface="나눔스퀘어라운드 Regular" panose="020B0600000101010101" pitchFamily="50" charset="-127"/>
                <a:ea typeface="나눔스퀘어라운드 Regular" panose="020B0600000101010101" pitchFamily="50" charset="-127"/>
              </a:rPr>
              <a:t>랭킹</a:t>
            </a:r>
            <a:endParaRPr lang="en-US" altLang="ko-KR" sz="2500" dirty="0">
              <a:latin typeface="나눔스퀘어라운드 Regular" panose="020B0600000101010101" pitchFamily="50" charset="-127"/>
              <a:ea typeface="나눔스퀘어라운드 Regular" panose="020B0600000101010101" pitchFamily="50" charset="-127"/>
            </a:endParaRPr>
          </a:p>
        </p:txBody>
      </p:sp>
      <p:cxnSp>
        <p:nvCxnSpPr>
          <p:cNvPr id="49" name="직선 연결선 48">
            <a:extLst>
              <a:ext uri="{FF2B5EF4-FFF2-40B4-BE49-F238E27FC236}">
                <a16:creationId xmlns:a16="http://schemas.microsoft.com/office/drawing/2014/main" id="{36B0528B-AFC9-4E99-AB9A-89853E548C00}"/>
              </a:ext>
            </a:extLst>
          </p:cNvPr>
          <p:cNvCxnSpPr>
            <a:cxnSpLocks/>
          </p:cNvCxnSpPr>
          <p:nvPr/>
        </p:nvCxnSpPr>
        <p:spPr>
          <a:xfrm>
            <a:off x="9864564" y="3297423"/>
            <a:ext cx="1739543"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B6F46988-2748-4366-B4B2-908E19A06E98}"/>
              </a:ext>
            </a:extLst>
          </p:cNvPr>
          <p:cNvPicPr>
            <a:picLocks noChangeAspect="1"/>
          </p:cNvPicPr>
          <p:nvPr/>
        </p:nvPicPr>
        <p:blipFill rotWithShape="1">
          <a:blip r:embed="rId3"/>
          <a:srcRect l="1908" t="5011" r="2711" b="1484"/>
          <a:stretch/>
        </p:blipFill>
        <p:spPr>
          <a:xfrm rot="2028385">
            <a:off x="1265733" y="1456622"/>
            <a:ext cx="1874081" cy="3797713"/>
          </a:xfrm>
          <a:prstGeom prst="rect">
            <a:avLst/>
          </a:prstGeom>
        </p:spPr>
      </p:pic>
      <p:pic>
        <p:nvPicPr>
          <p:cNvPr id="9" name="그림 8">
            <a:extLst>
              <a:ext uri="{FF2B5EF4-FFF2-40B4-BE49-F238E27FC236}">
                <a16:creationId xmlns:a16="http://schemas.microsoft.com/office/drawing/2014/main" id="{E987991B-BCA5-4E08-A83E-F09B33C0632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rot="2033209">
            <a:off x="1040048" y="1324239"/>
            <a:ext cx="2274108" cy="4132031"/>
          </a:xfrm>
          <a:prstGeom prst="rect">
            <a:avLst/>
          </a:prstGeom>
          <a:scene3d>
            <a:camera prst="orthographicFront"/>
            <a:lightRig rig="threePt" dir="t"/>
          </a:scene3d>
          <a:sp3d>
            <a:bevelB prst="angle"/>
          </a:sp3d>
        </p:spPr>
      </p:pic>
      <p:pic>
        <p:nvPicPr>
          <p:cNvPr id="6" name="그림 5">
            <a:extLst>
              <a:ext uri="{FF2B5EF4-FFF2-40B4-BE49-F238E27FC236}">
                <a16:creationId xmlns:a16="http://schemas.microsoft.com/office/drawing/2014/main" id="{3083DD4D-5634-45F0-B02A-3794FEA00ADB}"/>
              </a:ext>
            </a:extLst>
          </p:cNvPr>
          <p:cNvPicPr>
            <a:picLocks noChangeAspect="1"/>
          </p:cNvPicPr>
          <p:nvPr/>
        </p:nvPicPr>
        <p:blipFill rotWithShape="1">
          <a:blip r:embed="rId6"/>
          <a:srcRect l="1732" t="2478" r="2205" b="696"/>
          <a:stretch/>
        </p:blipFill>
        <p:spPr>
          <a:xfrm rot="2035743">
            <a:off x="3698984" y="1656515"/>
            <a:ext cx="1888634" cy="3677385"/>
          </a:xfrm>
          <a:prstGeom prst="rect">
            <a:avLst/>
          </a:prstGeom>
        </p:spPr>
      </p:pic>
      <p:pic>
        <p:nvPicPr>
          <p:cNvPr id="17" name="그림 16">
            <a:extLst>
              <a:ext uri="{FF2B5EF4-FFF2-40B4-BE49-F238E27FC236}">
                <a16:creationId xmlns:a16="http://schemas.microsoft.com/office/drawing/2014/main" id="{86B48F38-0751-4BBB-9FAC-349DE75ABE6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rot="2027414">
            <a:off x="3529776" y="1401754"/>
            <a:ext cx="2274108" cy="4132031"/>
          </a:xfrm>
          <a:prstGeom prst="rect">
            <a:avLst/>
          </a:prstGeom>
          <a:scene3d>
            <a:camera prst="orthographicFront"/>
            <a:lightRig rig="threePt" dir="t"/>
          </a:scene3d>
          <a:sp3d>
            <a:bevelB prst="angle"/>
          </a:sp3d>
        </p:spPr>
      </p:pic>
    </p:spTree>
    <p:extLst>
      <p:ext uri="{BB962C8B-B14F-4D97-AF65-F5344CB8AC3E}">
        <p14:creationId xmlns:p14="http://schemas.microsoft.com/office/powerpoint/2010/main" val="183225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4AC715FB-5286-47A3-8E2D-98A0190C06E1}"/>
              </a:ext>
            </a:extLst>
          </p:cNvPr>
          <p:cNvGrpSpPr/>
          <p:nvPr/>
        </p:nvGrpSpPr>
        <p:grpSpPr>
          <a:xfrm>
            <a:off x="0" y="0"/>
            <a:ext cx="5445760" cy="6858001"/>
            <a:chOff x="0" y="617806"/>
            <a:chExt cx="5293360" cy="6240195"/>
          </a:xfrm>
        </p:grpSpPr>
        <p:pic>
          <p:nvPicPr>
            <p:cNvPr id="30"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B4F1A0AA-72E4-46AA-847B-B78D58516E2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17807"/>
              <a:ext cx="5293360" cy="6240194"/>
            </a:xfrm>
            <a:prstGeom prst="rect">
              <a:avLst/>
            </a:prstGeom>
            <a:noFill/>
            <a:extLst>
              <a:ext uri="{909E8E84-426E-40DD-AFC4-6F175D3DCCD1}">
                <a14:hiddenFill xmlns:a14="http://schemas.microsoft.com/office/drawing/2010/main">
                  <a:solidFill>
                    <a:srgbClr val="FFFFFF"/>
                  </a:solidFill>
                </a14:hiddenFill>
              </a:ext>
            </a:extLst>
          </p:spPr>
        </p:pic>
        <p:sp>
          <p:nvSpPr>
            <p:cNvPr id="3" name="직각 삼각형 2">
              <a:extLst>
                <a:ext uri="{FF2B5EF4-FFF2-40B4-BE49-F238E27FC236}">
                  <a16:creationId xmlns:a16="http://schemas.microsoft.com/office/drawing/2014/main" id="{D750FDF9-67FF-44A2-998A-FF52F1CD5914}"/>
                </a:ext>
              </a:extLst>
            </p:cNvPr>
            <p:cNvSpPr/>
            <p:nvPr/>
          </p:nvSpPr>
          <p:spPr>
            <a:xfrm flipH="1">
              <a:off x="985520" y="617806"/>
              <a:ext cx="4307840" cy="624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연결선 11">
            <a:extLst>
              <a:ext uri="{FF2B5EF4-FFF2-40B4-BE49-F238E27FC236}">
                <a16:creationId xmlns:a16="http://schemas.microsoft.com/office/drawing/2014/main" id="{E5DFEC1B-7D5F-4070-83EB-7D31ECF4E713}"/>
              </a:ext>
            </a:extLst>
          </p:cNvPr>
          <p:cNvCxnSpPr>
            <a:cxnSpLocks/>
          </p:cNvCxnSpPr>
          <p:nvPr/>
        </p:nvCxnSpPr>
        <p:spPr>
          <a:xfrm>
            <a:off x="467360" y="617806"/>
            <a:ext cx="110845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295646-FA76-4A9B-B8D9-DBC85B013F96}"/>
              </a:ext>
            </a:extLst>
          </p:cNvPr>
          <p:cNvSpPr txBox="1"/>
          <p:nvPr/>
        </p:nvSpPr>
        <p:spPr>
          <a:xfrm>
            <a:off x="467360" y="294641"/>
            <a:ext cx="521208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VIEW</a:t>
            </a:r>
            <a:endParaRPr lang="ko-KR" altLang="en-US" sz="1500" dirty="0">
              <a:latin typeface="나눔스퀘어 Light" panose="020B0600000101010101" pitchFamily="50" charset="-127"/>
              <a:ea typeface="나눔스퀘어 Light" panose="020B0600000101010101" pitchFamily="50" charset="-127"/>
            </a:endParaRPr>
          </a:p>
        </p:txBody>
      </p:sp>
      <p:sp>
        <p:nvSpPr>
          <p:cNvPr id="44" name="PROBLEM">
            <a:extLst>
              <a:ext uri="{FF2B5EF4-FFF2-40B4-BE49-F238E27FC236}">
                <a16:creationId xmlns:a16="http://schemas.microsoft.com/office/drawing/2014/main" id="{39D5793F-CD51-4DA6-9038-2A8A4A9F2E70}"/>
              </a:ext>
            </a:extLst>
          </p:cNvPr>
          <p:cNvSpPr txBox="1"/>
          <p:nvPr/>
        </p:nvSpPr>
        <p:spPr>
          <a:xfrm>
            <a:off x="9541174" y="3429000"/>
            <a:ext cx="2159370" cy="710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r" defTabSz="539234"/>
            <a:r>
              <a:rPr lang="ko-KR" altLang="en-US" dirty="0">
                <a:latin typeface="나눔스퀘어라운드 Light" panose="020B0600000101010101" pitchFamily="50" charset="-127"/>
                <a:ea typeface="나눔스퀘어라운드 Light" panose="020B0600000101010101" pitchFamily="50" charset="-127"/>
              </a:rPr>
              <a:t>내 작품 조회 기능</a:t>
            </a:r>
            <a:endParaRPr lang="en-US" altLang="ko-KR" dirty="0">
              <a:latin typeface="나눔스퀘어라운드 Light" panose="020B0600000101010101" pitchFamily="50" charset="-127"/>
              <a:ea typeface="나눔스퀘어라운드 Light" panose="020B0600000101010101" pitchFamily="50" charset="-127"/>
            </a:endParaRPr>
          </a:p>
          <a:p>
            <a:pPr algn="r" defTabSz="539234"/>
            <a:r>
              <a:rPr lang="ko-KR" altLang="en-US" dirty="0">
                <a:latin typeface="나눔스퀘어라운드 Light" panose="020B0600000101010101" pitchFamily="50" charset="-127"/>
                <a:ea typeface="나눔스퀘어라운드 Light" panose="020B0600000101010101" pitchFamily="50" charset="-127"/>
              </a:rPr>
              <a:t>비밀 번호 변경 기능</a:t>
            </a:r>
            <a:endParaRPr lang="en-US" altLang="ko-KR" dirty="0">
              <a:latin typeface="나눔스퀘어라운드 Light" panose="020B0600000101010101" pitchFamily="50" charset="-127"/>
              <a:ea typeface="나눔스퀘어라운드 Light" panose="020B0600000101010101" pitchFamily="50" charset="-127"/>
            </a:endParaRPr>
          </a:p>
        </p:txBody>
      </p:sp>
      <p:sp>
        <p:nvSpPr>
          <p:cNvPr id="47" name="PROBLEM">
            <a:extLst>
              <a:ext uri="{FF2B5EF4-FFF2-40B4-BE49-F238E27FC236}">
                <a16:creationId xmlns:a16="http://schemas.microsoft.com/office/drawing/2014/main" id="{8CA97A06-6C5A-42B5-8B65-3E7950F3B23D}"/>
              </a:ext>
            </a:extLst>
          </p:cNvPr>
          <p:cNvSpPr txBox="1"/>
          <p:nvPr/>
        </p:nvSpPr>
        <p:spPr>
          <a:xfrm>
            <a:off x="10053661" y="2686424"/>
            <a:ext cx="1633585" cy="479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893" tIns="46893" rIns="46893" bIns="46893" anchor="ctr">
            <a:spAutoFit/>
          </a:bodyPr>
          <a:lstStyle>
            <a:lvl1pPr algn="l">
              <a:defRPr sz="2000">
                <a:solidFill>
                  <a:srgbClr val="111111"/>
                </a:solidFill>
                <a:latin typeface="Gotham"/>
                <a:ea typeface="Gotham"/>
                <a:cs typeface="Gotham"/>
                <a:sym typeface="Gotham"/>
              </a:defRPr>
            </a:lvl1pPr>
          </a:lstStyle>
          <a:p>
            <a:pPr algn="r" defTabSz="539234"/>
            <a:r>
              <a:rPr lang="ko-KR" altLang="en-US" sz="2500" dirty="0">
                <a:latin typeface="나눔스퀘어라운드 Regular" panose="020B0600000101010101" pitchFamily="50" charset="-127"/>
                <a:ea typeface="나눔스퀘어라운드 Regular" panose="020B0600000101010101" pitchFamily="50" charset="-127"/>
              </a:rPr>
              <a:t>사용자 화면</a:t>
            </a:r>
            <a:endParaRPr lang="en-US" altLang="ko-KR" sz="2500" dirty="0">
              <a:latin typeface="나눔스퀘어라운드 Regular" panose="020B0600000101010101" pitchFamily="50" charset="-127"/>
              <a:ea typeface="나눔스퀘어라운드 Regular" panose="020B0600000101010101" pitchFamily="50" charset="-127"/>
            </a:endParaRPr>
          </a:p>
        </p:txBody>
      </p:sp>
      <p:cxnSp>
        <p:nvCxnSpPr>
          <p:cNvPr id="49" name="직선 연결선 48">
            <a:extLst>
              <a:ext uri="{FF2B5EF4-FFF2-40B4-BE49-F238E27FC236}">
                <a16:creationId xmlns:a16="http://schemas.microsoft.com/office/drawing/2014/main" id="{36B0528B-AFC9-4E99-AB9A-89853E548C00}"/>
              </a:ext>
            </a:extLst>
          </p:cNvPr>
          <p:cNvCxnSpPr>
            <a:cxnSpLocks/>
          </p:cNvCxnSpPr>
          <p:nvPr/>
        </p:nvCxnSpPr>
        <p:spPr>
          <a:xfrm>
            <a:off x="9864564" y="3297423"/>
            <a:ext cx="1739543"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893C2E21-B097-42A1-A731-8C6CF9C09D0C}"/>
              </a:ext>
            </a:extLst>
          </p:cNvPr>
          <p:cNvPicPr>
            <a:picLocks noChangeAspect="1"/>
          </p:cNvPicPr>
          <p:nvPr/>
        </p:nvPicPr>
        <p:blipFill rotWithShape="1">
          <a:blip r:embed="rId3"/>
          <a:srcRect l="-1" t="13651" r="1291" b="1590"/>
          <a:stretch/>
        </p:blipFill>
        <p:spPr>
          <a:xfrm>
            <a:off x="1013893" y="1483360"/>
            <a:ext cx="2155395" cy="4196080"/>
          </a:xfrm>
          <a:prstGeom prst="rect">
            <a:avLst/>
          </a:prstGeom>
        </p:spPr>
      </p:pic>
      <p:pic>
        <p:nvPicPr>
          <p:cNvPr id="16" name="그림 15">
            <a:extLst>
              <a:ext uri="{FF2B5EF4-FFF2-40B4-BE49-F238E27FC236}">
                <a16:creationId xmlns:a16="http://schemas.microsoft.com/office/drawing/2014/main" id="{690B2824-2324-4CBD-9704-668BA5B58D7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a:off x="780214" y="1325716"/>
            <a:ext cx="2633210" cy="4581392"/>
          </a:xfrm>
          <a:prstGeom prst="rect">
            <a:avLst/>
          </a:prstGeom>
        </p:spPr>
      </p:pic>
      <p:pic>
        <p:nvPicPr>
          <p:cNvPr id="2" name="그림 1">
            <a:extLst>
              <a:ext uri="{FF2B5EF4-FFF2-40B4-BE49-F238E27FC236}">
                <a16:creationId xmlns:a16="http://schemas.microsoft.com/office/drawing/2014/main" id="{310190D5-5A38-4936-B5C4-313A4422AE6E}"/>
              </a:ext>
            </a:extLst>
          </p:cNvPr>
          <p:cNvPicPr>
            <a:picLocks noChangeAspect="1"/>
          </p:cNvPicPr>
          <p:nvPr/>
        </p:nvPicPr>
        <p:blipFill rotWithShape="1">
          <a:blip r:embed="rId6"/>
          <a:srcRect l="1694" t="13721" r="2994" b="5663"/>
          <a:stretch/>
        </p:blipFill>
        <p:spPr>
          <a:xfrm>
            <a:off x="3601719" y="1483360"/>
            <a:ext cx="2155395" cy="4196080"/>
          </a:xfrm>
          <a:prstGeom prst="rect">
            <a:avLst/>
          </a:prstGeom>
        </p:spPr>
      </p:pic>
      <p:pic>
        <p:nvPicPr>
          <p:cNvPr id="20" name="그림 19">
            <a:extLst>
              <a:ext uri="{FF2B5EF4-FFF2-40B4-BE49-F238E27FC236}">
                <a16:creationId xmlns:a16="http://schemas.microsoft.com/office/drawing/2014/main" id="{967F51CA-8B4F-49C9-BB17-E675F958FD8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50" b="84250" l="18125" r="46875">
                        <a14:foregroundMark x1="30312" y1="10333" x2="35125" y2="10083"/>
                        <a14:foregroundMark x1="40646" y1="83259" x2="39813" y2="83333"/>
                        <a14:foregroundMark x1="41066" y1="83221" x2="40766" y2="83248"/>
                        <a14:foregroundMark x1="41846" y1="83152" x2="41426" y2="83189"/>
                        <a14:foregroundMark x1="42543" y1="83091" x2="42134" y2="83127"/>
                        <a14:foregroundMark x1="45438" y1="82833" x2="43421" y2="83013"/>
                        <a14:foregroundMark x1="45563" y1="78250" x2="45375" y2="80167"/>
                        <a14:foregroundMark x1="27688" y1="83500" x2="29375" y2="84333"/>
                        <a14:foregroundMark x1="27000" y1="84333" x2="23726" y2="83258"/>
                        <a14:foregroundMark x1="20000" y1="82333" x2="19563" y2="81083"/>
                        <a14:foregroundMark x1="19125" y1="77167" x2="18813" y2="69583"/>
                        <a14:foregroundMark x1="18813" y1="68500" x2="19375" y2="60167"/>
                        <a14:foregroundMark x1="19000" y1="57250" x2="19000" y2="46167"/>
                        <a14:foregroundMark x1="19849" y1="33083" x2="19871" y2="32750"/>
                        <a14:foregroundMark x1="19795" y1="33917" x2="19827" y2="33417"/>
                        <a14:foregroundMark x1="19557" y1="37583" x2="19795" y2="33917"/>
                        <a14:foregroundMark x1="19000" y1="46167" x2="19476" y2="38833"/>
                        <a14:foregroundMark x1="19250" y1="29000" x2="18750" y2="19000"/>
                        <a14:foregroundMark x1="19375" y1="11000" x2="21375" y2="9333"/>
                        <a14:foregroundMark x1="37250" y1="9417" x2="35375" y2="10083"/>
                        <a14:foregroundMark x1="18250" y1="22917" x2="18125" y2="22000"/>
                        <a14:foregroundMark x1="18250" y1="45250" x2="18250" y2="45250"/>
                        <a14:foregroundMark x1="18438" y1="40833" x2="18438" y2="40417"/>
                        <a14:foregroundMark x1="18250" y1="46750" x2="18250" y2="47417"/>
                        <a14:foregroundMark x1="18375" y1="50917" x2="18313" y2="51500"/>
                        <a14:foregroundMark x1="18438" y1="54250" x2="18313" y2="55833"/>
                        <a14:foregroundMark x1="45250" y1="84000" x2="45625" y2="83750"/>
                        <a14:foregroundMark x1="46563" y1="80083" x2="46313" y2="81083"/>
                        <a14:foregroundMark x1="46063" y1="70417" x2="46000" y2="74750"/>
                        <a14:foregroundMark x1="46750" y1="77167" x2="46875" y2="71417"/>
                        <a14:foregroundMark x1="46750" y1="69750" x2="46688" y2="62000"/>
                        <a14:foregroundMark x1="46563" y1="61583" x2="46563" y2="50917"/>
                        <a14:backgroundMark x1="35875" y1="16333" x2="36375" y2="18083"/>
                        <a14:backgroundMark x1="20688" y1="37583" x2="20688" y2="38833"/>
                        <a14:backgroundMark x1="20063" y1="31333" x2="20063" y2="31333"/>
                        <a14:backgroundMark x1="20063" y1="30917" x2="20063" y2="30917"/>
                        <a14:backgroundMark x1="20063" y1="31417" x2="20063" y2="32000"/>
                        <a14:backgroundMark x1="20000" y1="30833" x2="20000" y2="31417"/>
                        <a14:backgroundMark x1="19938" y1="32250" x2="19938" y2="32750"/>
                        <a14:backgroundMark x1="19938" y1="31583" x2="19938" y2="32000"/>
                        <a14:backgroundMark x1="20000" y1="33083" x2="20000" y2="33083"/>
                        <a14:backgroundMark x1="19938" y1="33083" x2="19938" y2="33417"/>
                        <a14:backgroundMark x1="19938" y1="33917" x2="19938" y2="33917"/>
                        <a14:backgroundMark x1="19875" y1="33750" x2="19875" y2="33750"/>
                        <a14:backgroundMark x1="25063" y1="43083" x2="25063" y2="43083"/>
                        <a14:backgroundMark x1="26250" y1="44417" x2="30688" y2="52500"/>
                        <a14:backgroundMark x1="35938" y1="45000" x2="35688" y2="55500"/>
                        <a14:backgroundMark x1="40688" y1="74083" x2="36750" y2="78917"/>
                        <a14:backgroundMark x1="35875" y1="75333" x2="36813" y2="76250"/>
                        <a14:backgroundMark x1="36938" y1="73417" x2="41688" y2="77417"/>
                        <a14:backgroundMark x1="41688" y1="77417" x2="37063" y2="72917"/>
                        <a14:backgroundMark x1="37063" y1="72917" x2="35125" y2="73167"/>
                        <a14:backgroundMark x1="41938" y1="74000" x2="39500" y2="80250"/>
                        <a14:backgroundMark x1="23000" y1="82750" x2="23000" y2="82750"/>
                        <a14:backgroundMark x1="23000" y1="82917" x2="23000" y2="82917"/>
                        <a14:backgroundMark x1="36000" y1="74500" x2="39750" y2="79917"/>
                        <a14:backgroundMark x1="39750" y1="79917" x2="36438" y2="74250"/>
                        <a14:backgroundMark x1="36438" y1="74250" x2="35625" y2="74167"/>
                        <a14:backgroundMark x1="43750" y1="76500" x2="41500" y2="80250"/>
                        <a14:backgroundMark x1="44313" y1="75750" x2="44375" y2="76500"/>
                        <a14:backgroundMark x1="43313" y1="75417" x2="42813" y2="75417"/>
                        <a14:backgroundMark x1="44563" y1="76583" x2="44500" y2="77250"/>
                        <a14:backgroundMark x1="44813" y1="77083" x2="44750" y2="77750"/>
                        <a14:backgroundMark x1="45063" y1="77583" x2="45063" y2="77583"/>
                        <a14:backgroundMark x1="45063" y1="77667" x2="45000" y2="77833"/>
                        <a14:backgroundMark x1="35188" y1="76583" x2="35000" y2="76750"/>
                        <a14:backgroundMark x1="36313" y1="78667" x2="36000" y2="78167"/>
                        <a14:backgroundMark x1="36188" y1="77750" x2="36500" y2="77917"/>
                        <a14:backgroundMark x1="37188" y1="79500" x2="38938" y2="80917"/>
                        <a14:backgroundMark x1="38875" y1="81917" x2="39250" y2="82250"/>
                        <a14:backgroundMark x1="39500" y1="82750" x2="39125" y2="82917"/>
                        <a14:backgroundMark x1="41875" y1="83083" x2="42188" y2="83000"/>
                        <a14:backgroundMark x1="43000" y1="83000" x2="42500" y2="83000"/>
                        <a14:backgroundMark x1="41375" y1="83083" x2="41000" y2="83083"/>
                        <a14:backgroundMark x1="40688" y1="83083" x2="40563" y2="83083"/>
                        <a14:backgroundMark x1="35688" y1="76917" x2="38563" y2="80333"/>
                        <a14:backgroundMark x1="43188" y1="83083" x2="43188" y2="83000"/>
                        <a14:backgroundMark x1="43375" y1="82917" x2="43188" y2="82917"/>
                        <a14:backgroundMark x1="42375" y1="83083" x2="42375" y2="83083"/>
                        <a14:backgroundMark x1="41563" y1="83083" x2="41563" y2="83083"/>
                        <a14:backgroundMark x1="41750" y1="83083" x2="41750" y2="83083"/>
                        <a14:backgroundMark x1="40875" y1="83083" x2="40875" y2="83083"/>
                        <a14:backgroundMark x1="22750" y1="83000" x2="23250" y2="83000"/>
                        <a14:backgroundMark x1="23563" y1="82917" x2="23375" y2="82917"/>
                      </a14:backgroundRemoval>
                    </a14:imgEffect>
                  </a14:imgLayer>
                </a14:imgProps>
              </a:ext>
              <a:ext uri="{28A0092B-C50C-407E-A947-70E740481C1C}">
                <a14:useLocalDpi xmlns:a14="http://schemas.microsoft.com/office/drawing/2010/main" val="0"/>
              </a:ext>
            </a:extLst>
          </a:blip>
          <a:srcRect l="17000" t="7112" r="52000" b="12445"/>
          <a:stretch/>
        </p:blipFill>
        <p:spPr>
          <a:xfrm>
            <a:off x="3357584" y="1325716"/>
            <a:ext cx="2633210" cy="4581392"/>
          </a:xfrm>
          <a:prstGeom prst="rect">
            <a:avLst/>
          </a:prstGeom>
        </p:spPr>
      </p:pic>
    </p:spTree>
    <p:extLst>
      <p:ext uri="{BB962C8B-B14F-4D97-AF65-F5344CB8AC3E}">
        <p14:creationId xmlns:p14="http://schemas.microsoft.com/office/powerpoint/2010/main" val="246725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그룹 62">
            <a:extLst>
              <a:ext uri="{FF2B5EF4-FFF2-40B4-BE49-F238E27FC236}">
                <a16:creationId xmlns:a16="http://schemas.microsoft.com/office/drawing/2014/main" id="{F978FE61-3313-4732-90D3-4CA798CFF8D9}"/>
              </a:ext>
            </a:extLst>
          </p:cNvPr>
          <p:cNvGrpSpPr/>
          <p:nvPr/>
        </p:nvGrpSpPr>
        <p:grpSpPr>
          <a:xfrm>
            <a:off x="0" y="0"/>
            <a:ext cx="5445760" cy="6858001"/>
            <a:chOff x="0" y="617806"/>
            <a:chExt cx="5293360" cy="6240195"/>
          </a:xfrm>
        </p:grpSpPr>
        <p:pic>
          <p:nvPicPr>
            <p:cNvPr id="64" name="Picture 8" descr="DC Comics. Comic Book Artwork • Batman by Francesco Mattina. Follow us for more awesome comic art, or check out our online store www.7ate9comics.com">
              <a:extLst>
                <a:ext uri="{FF2B5EF4-FFF2-40B4-BE49-F238E27FC236}">
                  <a16:creationId xmlns:a16="http://schemas.microsoft.com/office/drawing/2014/main" id="{BFC14EA7-3B22-4718-8403-6385D1DCBF39}"/>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617807"/>
              <a:ext cx="5293360" cy="6240194"/>
            </a:xfrm>
            <a:prstGeom prst="rect">
              <a:avLst/>
            </a:prstGeom>
            <a:noFill/>
            <a:extLst>
              <a:ext uri="{909E8E84-426E-40DD-AFC4-6F175D3DCCD1}">
                <a14:hiddenFill xmlns:a14="http://schemas.microsoft.com/office/drawing/2010/main">
                  <a:solidFill>
                    <a:srgbClr val="FFFFFF"/>
                  </a:solidFill>
                </a14:hiddenFill>
              </a:ext>
            </a:extLst>
          </p:spPr>
        </p:pic>
        <p:sp>
          <p:nvSpPr>
            <p:cNvPr id="65" name="직각 삼각형 64">
              <a:extLst>
                <a:ext uri="{FF2B5EF4-FFF2-40B4-BE49-F238E27FC236}">
                  <a16:creationId xmlns:a16="http://schemas.microsoft.com/office/drawing/2014/main" id="{037758FE-D205-43AE-B154-9846D22D195D}"/>
                </a:ext>
              </a:extLst>
            </p:cNvPr>
            <p:cNvSpPr/>
            <p:nvPr/>
          </p:nvSpPr>
          <p:spPr>
            <a:xfrm flipH="1">
              <a:off x="985520" y="617806"/>
              <a:ext cx="4307840" cy="624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연결선 11">
            <a:extLst>
              <a:ext uri="{FF2B5EF4-FFF2-40B4-BE49-F238E27FC236}">
                <a16:creationId xmlns:a16="http://schemas.microsoft.com/office/drawing/2014/main" id="{E5DFEC1B-7D5F-4070-83EB-7D31ECF4E713}"/>
              </a:ext>
            </a:extLst>
          </p:cNvPr>
          <p:cNvCxnSpPr>
            <a:cxnSpLocks/>
          </p:cNvCxnSpPr>
          <p:nvPr/>
        </p:nvCxnSpPr>
        <p:spPr>
          <a:xfrm>
            <a:off x="467360" y="617806"/>
            <a:ext cx="1108456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295646-FA76-4A9B-B8D9-DBC85B013F96}"/>
              </a:ext>
            </a:extLst>
          </p:cNvPr>
          <p:cNvSpPr txBox="1"/>
          <p:nvPr/>
        </p:nvSpPr>
        <p:spPr>
          <a:xfrm>
            <a:off x="467360" y="294641"/>
            <a:ext cx="5212080" cy="323165"/>
          </a:xfrm>
          <a:prstGeom prst="rect">
            <a:avLst/>
          </a:prstGeom>
          <a:noFill/>
        </p:spPr>
        <p:txBody>
          <a:bodyPr wrap="square" rtlCol="0">
            <a:spAutoFit/>
          </a:bodyPr>
          <a:lstStyle/>
          <a:p>
            <a:r>
              <a:rPr lang="en-US" altLang="ko-KR" sz="1500" dirty="0">
                <a:latin typeface="나눔스퀘어 Light" panose="020B0600000101010101" pitchFamily="50" charset="-127"/>
                <a:ea typeface="나눔스퀘어 Light" panose="020B0600000101010101" pitchFamily="50" charset="-127"/>
              </a:rPr>
              <a:t>INFORMATION ARCHITECTURE</a:t>
            </a:r>
            <a:endParaRPr lang="ko-KR" altLang="en-US" sz="1500" dirty="0">
              <a:latin typeface="나눔스퀘어 Light" panose="020B0600000101010101" pitchFamily="50" charset="-127"/>
              <a:ea typeface="나눔스퀘어 Light" panose="020B0600000101010101" pitchFamily="50" charset="-127"/>
            </a:endParaRPr>
          </a:p>
        </p:txBody>
      </p:sp>
      <p:sp>
        <p:nvSpPr>
          <p:cNvPr id="4" name="사각형: 둥근 모서리 3">
            <a:extLst>
              <a:ext uri="{FF2B5EF4-FFF2-40B4-BE49-F238E27FC236}">
                <a16:creationId xmlns:a16="http://schemas.microsoft.com/office/drawing/2014/main" id="{4947FD2A-6767-471E-BE60-B50A12AA7627}"/>
              </a:ext>
            </a:extLst>
          </p:cNvPr>
          <p:cNvSpPr/>
          <p:nvPr/>
        </p:nvSpPr>
        <p:spPr>
          <a:xfrm>
            <a:off x="1295403" y="1530103"/>
            <a:ext cx="1330958" cy="4267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스퀘어 Light" panose="020B0600000101010101" pitchFamily="50" charset="-127"/>
                <a:ea typeface="나눔스퀘어 Light" panose="020B0600000101010101" pitchFamily="50" charset="-127"/>
              </a:rPr>
              <a:t>앱 실행</a:t>
            </a:r>
          </a:p>
        </p:txBody>
      </p:sp>
      <p:sp>
        <p:nvSpPr>
          <p:cNvPr id="14" name="사각형: 둥근 모서리 13">
            <a:extLst>
              <a:ext uri="{FF2B5EF4-FFF2-40B4-BE49-F238E27FC236}">
                <a16:creationId xmlns:a16="http://schemas.microsoft.com/office/drawing/2014/main" id="{D4284BE1-0231-44E4-ABB0-8616822D7F26}"/>
              </a:ext>
            </a:extLst>
          </p:cNvPr>
          <p:cNvSpPr/>
          <p:nvPr/>
        </p:nvSpPr>
        <p:spPr>
          <a:xfrm>
            <a:off x="1295403" y="3833371"/>
            <a:ext cx="1330958" cy="42672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스퀘어 Light" panose="020B0600000101010101" pitchFamily="50" charset="-127"/>
                <a:ea typeface="나눔스퀘어 Light" panose="020B0600000101010101" pitchFamily="50" charset="-127"/>
              </a:rPr>
              <a:t>로그인</a:t>
            </a:r>
          </a:p>
        </p:txBody>
      </p:sp>
      <p:sp>
        <p:nvSpPr>
          <p:cNvPr id="15" name="사각형: 둥근 모서리 14">
            <a:extLst>
              <a:ext uri="{FF2B5EF4-FFF2-40B4-BE49-F238E27FC236}">
                <a16:creationId xmlns:a16="http://schemas.microsoft.com/office/drawing/2014/main" id="{580B9F43-B06F-4E2B-A39D-A65F21EDA654}"/>
              </a:ext>
            </a:extLst>
          </p:cNvPr>
          <p:cNvSpPr/>
          <p:nvPr/>
        </p:nvSpPr>
        <p:spPr>
          <a:xfrm>
            <a:off x="1295403" y="5666294"/>
            <a:ext cx="1330958" cy="42672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스퀘어 Light" panose="020B0600000101010101" pitchFamily="50" charset="-127"/>
                <a:ea typeface="나눔스퀘어 Light" panose="020B0600000101010101" pitchFamily="50" charset="-127"/>
              </a:rPr>
              <a:t>회원가입</a:t>
            </a:r>
          </a:p>
        </p:txBody>
      </p:sp>
      <p:sp>
        <p:nvSpPr>
          <p:cNvPr id="16" name="사각형: 둥근 모서리 15">
            <a:extLst>
              <a:ext uri="{FF2B5EF4-FFF2-40B4-BE49-F238E27FC236}">
                <a16:creationId xmlns:a16="http://schemas.microsoft.com/office/drawing/2014/main" id="{D650FB8E-E540-4B38-916A-1CD949851C33}"/>
              </a:ext>
            </a:extLst>
          </p:cNvPr>
          <p:cNvSpPr/>
          <p:nvPr/>
        </p:nvSpPr>
        <p:spPr>
          <a:xfrm>
            <a:off x="7035803" y="1540267"/>
            <a:ext cx="1330958" cy="42672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스퀘어 Light" panose="020B0600000101010101" pitchFamily="50" charset="-127"/>
                <a:ea typeface="나눔스퀘어 Light" panose="020B0600000101010101" pitchFamily="50" charset="-127"/>
              </a:rPr>
              <a:t>만화보기</a:t>
            </a:r>
          </a:p>
        </p:txBody>
      </p:sp>
      <p:sp>
        <p:nvSpPr>
          <p:cNvPr id="17" name="사각형: 둥근 모서리 16">
            <a:extLst>
              <a:ext uri="{FF2B5EF4-FFF2-40B4-BE49-F238E27FC236}">
                <a16:creationId xmlns:a16="http://schemas.microsoft.com/office/drawing/2014/main" id="{9410E3FA-321E-4645-A544-863A21B7204C}"/>
              </a:ext>
            </a:extLst>
          </p:cNvPr>
          <p:cNvSpPr/>
          <p:nvPr/>
        </p:nvSpPr>
        <p:spPr>
          <a:xfrm>
            <a:off x="7035803" y="2694338"/>
            <a:ext cx="1330958" cy="42672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스퀘어 Light" panose="020B0600000101010101" pitchFamily="50" charset="-127"/>
                <a:ea typeface="나눔스퀘어 Light" panose="020B0600000101010101" pitchFamily="50" charset="-127"/>
              </a:rPr>
              <a:t>만화 업로드</a:t>
            </a:r>
          </a:p>
        </p:txBody>
      </p:sp>
      <p:sp>
        <p:nvSpPr>
          <p:cNvPr id="18" name="사각형: 둥근 모서리 17">
            <a:extLst>
              <a:ext uri="{FF2B5EF4-FFF2-40B4-BE49-F238E27FC236}">
                <a16:creationId xmlns:a16="http://schemas.microsoft.com/office/drawing/2014/main" id="{C72BBB66-ADA7-486F-A407-7B56A6AE9046}"/>
              </a:ext>
            </a:extLst>
          </p:cNvPr>
          <p:cNvSpPr/>
          <p:nvPr/>
        </p:nvSpPr>
        <p:spPr>
          <a:xfrm>
            <a:off x="4165605" y="1530103"/>
            <a:ext cx="1330958" cy="42672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스퀘어 Light" panose="020B0600000101010101" pitchFamily="50" charset="-127"/>
                <a:ea typeface="나눔스퀘어 Light" panose="020B0600000101010101" pitchFamily="50" charset="-127"/>
              </a:rPr>
              <a:t>메인</a:t>
            </a:r>
          </a:p>
        </p:txBody>
      </p:sp>
      <p:sp>
        <p:nvSpPr>
          <p:cNvPr id="20" name="사각형: 둥근 모서리 19">
            <a:extLst>
              <a:ext uri="{FF2B5EF4-FFF2-40B4-BE49-F238E27FC236}">
                <a16:creationId xmlns:a16="http://schemas.microsoft.com/office/drawing/2014/main" id="{12C55E3A-0F37-44C3-8106-C3AFADE9877F}"/>
              </a:ext>
            </a:extLst>
          </p:cNvPr>
          <p:cNvSpPr/>
          <p:nvPr/>
        </p:nvSpPr>
        <p:spPr>
          <a:xfrm>
            <a:off x="9906001" y="2718762"/>
            <a:ext cx="1330958" cy="42672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스퀘어 Light" panose="020B0600000101010101" pitchFamily="50" charset="-127"/>
                <a:ea typeface="나눔스퀘어 Light" panose="020B0600000101010101" pitchFamily="50" charset="-127"/>
              </a:rPr>
              <a:t>만화투표</a:t>
            </a:r>
          </a:p>
        </p:txBody>
      </p:sp>
      <p:sp>
        <p:nvSpPr>
          <p:cNvPr id="21" name="사각형: 둥근 모서리 20">
            <a:extLst>
              <a:ext uri="{FF2B5EF4-FFF2-40B4-BE49-F238E27FC236}">
                <a16:creationId xmlns:a16="http://schemas.microsoft.com/office/drawing/2014/main" id="{F5C9207C-B9DE-4BF5-9D5A-8156C7801333}"/>
              </a:ext>
            </a:extLst>
          </p:cNvPr>
          <p:cNvSpPr/>
          <p:nvPr/>
        </p:nvSpPr>
        <p:spPr>
          <a:xfrm>
            <a:off x="9906001" y="1540267"/>
            <a:ext cx="1330958" cy="42672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스퀘어 Light" panose="020B0600000101010101" pitchFamily="50" charset="-127"/>
                <a:ea typeface="나눔스퀘어 Light" panose="020B0600000101010101" pitchFamily="50" charset="-127"/>
              </a:rPr>
              <a:t>컷업로드</a:t>
            </a:r>
            <a:endParaRPr lang="ko-KR" altLang="en-US" dirty="0">
              <a:solidFill>
                <a:schemeClr val="tx1"/>
              </a:solidFill>
              <a:latin typeface="나눔스퀘어 Light" panose="020B0600000101010101" pitchFamily="50" charset="-127"/>
              <a:ea typeface="나눔스퀘어 Light" panose="020B0600000101010101" pitchFamily="50" charset="-127"/>
            </a:endParaRPr>
          </a:p>
        </p:txBody>
      </p:sp>
      <p:sp>
        <p:nvSpPr>
          <p:cNvPr id="22" name="사각형: 둥근 모서리 21">
            <a:extLst>
              <a:ext uri="{FF2B5EF4-FFF2-40B4-BE49-F238E27FC236}">
                <a16:creationId xmlns:a16="http://schemas.microsoft.com/office/drawing/2014/main" id="{3150AF4C-945C-451E-ACF7-870EA7AF8936}"/>
              </a:ext>
            </a:extLst>
          </p:cNvPr>
          <p:cNvSpPr/>
          <p:nvPr/>
        </p:nvSpPr>
        <p:spPr>
          <a:xfrm>
            <a:off x="4165605" y="3833371"/>
            <a:ext cx="1330958" cy="42672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스퀘어 Light" panose="020B0600000101010101" pitchFamily="50" charset="-127"/>
                <a:ea typeface="나눔스퀘어 Light" panose="020B0600000101010101" pitchFamily="50" charset="-127"/>
              </a:rPr>
              <a:t>랭킹 </a:t>
            </a:r>
            <a:r>
              <a:rPr lang="en-US" altLang="ko-KR" dirty="0">
                <a:solidFill>
                  <a:schemeClr val="tx1"/>
                </a:solidFill>
                <a:latin typeface="나눔스퀘어 Light" panose="020B0600000101010101" pitchFamily="50" charset="-127"/>
                <a:ea typeface="나눔스퀘어 Light" panose="020B0600000101010101" pitchFamily="50" charset="-127"/>
              </a:rPr>
              <a:t>- </a:t>
            </a:r>
            <a:r>
              <a:rPr lang="ko-KR" altLang="en-US" dirty="0">
                <a:solidFill>
                  <a:schemeClr val="tx1"/>
                </a:solidFill>
                <a:latin typeface="나눔스퀘어 Light" panose="020B0600000101010101" pitchFamily="50" charset="-127"/>
                <a:ea typeface="나눔스퀘어 Light" panose="020B0600000101010101" pitchFamily="50" charset="-127"/>
              </a:rPr>
              <a:t>유저</a:t>
            </a:r>
          </a:p>
        </p:txBody>
      </p:sp>
      <p:sp>
        <p:nvSpPr>
          <p:cNvPr id="23" name="사각형: 둥근 모서리 22">
            <a:extLst>
              <a:ext uri="{FF2B5EF4-FFF2-40B4-BE49-F238E27FC236}">
                <a16:creationId xmlns:a16="http://schemas.microsoft.com/office/drawing/2014/main" id="{97AE9C1E-A0D5-464B-B204-F75789A5E11B}"/>
              </a:ext>
            </a:extLst>
          </p:cNvPr>
          <p:cNvSpPr/>
          <p:nvPr/>
        </p:nvSpPr>
        <p:spPr>
          <a:xfrm>
            <a:off x="7035803" y="3833371"/>
            <a:ext cx="1330958" cy="42672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스퀘어 Light" panose="020B0600000101010101" pitchFamily="50" charset="-127"/>
                <a:ea typeface="나눔스퀘어 Light" panose="020B0600000101010101" pitchFamily="50" charset="-127"/>
              </a:rPr>
              <a:t>랭킹 </a:t>
            </a:r>
            <a:r>
              <a:rPr lang="en-US" altLang="ko-KR" dirty="0">
                <a:solidFill>
                  <a:schemeClr val="tx1"/>
                </a:solidFill>
                <a:latin typeface="나눔스퀘어 Light" panose="020B0600000101010101" pitchFamily="50" charset="-127"/>
                <a:ea typeface="나눔스퀘어 Light" panose="020B0600000101010101" pitchFamily="50" charset="-127"/>
              </a:rPr>
              <a:t>- </a:t>
            </a:r>
            <a:r>
              <a:rPr lang="ko-KR" altLang="en-US" dirty="0">
                <a:solidFill>
                  <a:schemeClr val="tx1"/>
                </a:solidFill>
                <a:latin typeface="나눔스퀘어 Light" panose="020B0600000101010101" pitchFamily="50" charset="-127"/>
                <a:ea typeface="나눔스퀘어 Light" panose="020B0600000101010101" pitchFamily="50" charset="-127"/>
              </a:rPr>
              <a:t>만화</a:t>
            </a:r>
          </a:p>
        </p:txBody>
      </p:sp>
      <p:sp>
        <p:nvSpPr>
          <p:cNvPr id="24" name="사각형: 둥근 모서리 23">
            <a:extLst>
              <a:ext uri="{FF2B5EF4-FFF2-40B4-BE49-F238E27FC236}">
                <a16:creationId xmlns:a16="http://schemas.microsoft.com/office/drawing/2014/main" id="{FE91E3B9-2FAA-4536-BEC8-4364FE4D081A}"/>
              </a:ext>
            </a:extLst>
          </p:cNvPr>
          <p:cNvSpPr/>
          <p:nvPr/>
        </p:nvSpPr>
        <p:spPr>
          <a:xfrm>
            <a:off x="4165605" y="5666294"/>
            <a:ext cx="1330958" cy="42672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스퀘어 Light" panose="020B0600000101010101" pitchFamily="50" charset="-127"/>
                <a:ea typeface="나눔스퀘어 Light" panose="020B0600000101010101" pitchFamily="50" charset="-127"/>
              </a:rPr>
              <a:t>내 정보</a:t>
            </a:r>
            <a:endParaRPr lang="ko-KR" altLang="en-US" dirty="0">
              <a:solidFill>
                <a:schemeClr val="tx1"/>
              </a:solidFill>
              <a:latin typeface="나눔스퀘어 Light" panose="020B0600000101010101" pitchFamily="50" charset="-127"/>
              <a:ea typeface="나눔스퀘어 Light" panose="020B0600000101010101" pitchFamily="50" charset="-127"/>
            </a:endParaRPr>
          </a:p>
        </p:txBody>
      </p:sp>
      <p:sp>
        <p:nvSpPr>
          <p:cNvPr id="25" name="사각형: 둥근 모서리 24">
            <a:extLst>
              <a:ext uri="{FF2B5EF4-FFF2-40B4-BE49-F238E27FC236}">
                <a16:creationId xmlns:a16="http://schemas.microsoft.com/office/drawing/2014/main" id="{A880617E-60B0-43E1-A82D-A2895F3ACCB1}"/>
              </a:ext>
            </a:extLst>
          </p:cNvPr>
          <p:cNvSpPr/>
          <p:nvPr/>
        </p:nvSpPr>
        <p:spPr>
          <a:xfrm>
            <a:off x="7035803" y="6136639"/>
            <a:ext cx="1330958" cy="42672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나눔스퀘어 Light" panose="020B0600000101010101" pitchFamily="50" charset="-127"/>
                <a:ea typeface="나눔스퀘어 Light" panose="020B0600000101010101" pitchFamily="50" charset="-127"/>
              </a:rPr>
              <a:t>내 작품</a:t>
            </a:r>
            <a:endParaRPr lang="ko-KR" altLang="en-US" dirty="0">
              <a:solidFill>
                <a:schemeClr val="tx1"/>
              </a:solidFill>
              <a:latin typeface="나눔스퀘어 Light" panose="020B0600000101010101" pitchFamily="50" charset="-127"/>
              <a:ea typeface="나눔스퀘어 Light" panose="020B0600000101010101" pitchFamily="50" charset="-127"/>
            </a:endParaRPr>
          </a:p>
        </p:txBody>
      </p:sp>
      <p:sp>
        <p:nvSpPr>
          <p:cNvPr id="26" name="사각형: 둥근 모서리 25">
            <a:extLst>
              <a:ext uri="{FF2B5EF4-FFF2-40B4-BE49-F238E27FC236}">
                <a16:creationId xmlns:a16="http://schemas.microsoft.com/office/drawing/2014/main" id="{097A1890-3D0E-4C00-BA1C-115B4F2D38A1}"/>
              </a:ext>
            </a:extLst>
          </p:cNvPr>
          <p:cNvSpPr/>
          <p:nvPr/>
        </p:nvSpPr>
        <p:spPr>
          <a:xfrm>
            <a:off x="6916422" y="5090021"/>
            <a:ext cx="1569719" cy="42672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나눔스퀘어 Light" panose="020B0600000101010101" pitchFamily="50" charset="-127"/>
                <a:ea typeface="나눔스퀘어 Light" panose="020B0600000101010101" pitchFamily="50" charset="-127"/>
              </a:rPr>
              <a:t>비밀번호 변경</a:t>
            </a:r>
          </a:p>
        </p:txBody>
      </p:sp>
      <p:cxnSp>
        <p:nvCxnSpPr>
          <p:cNvPr id="28" name="직선 화살표 연결선 27">
            <a:extLst>
              <a:ext uri="{FF2B5EF4-FFF2-40B4-BE49-F238E27FC236}">
                <a16:creationId xmlns:a16="http://schemas.microsoft.com/office/drawing/2014/main" id="{508B7B6A-A4F6-4C1A-A905-453966A07EF3}"/>
              </a:ext>
            </a:extLst>
          </p:cNvPr>
          <p:cNvCxnSpPr>
            <a:cxnSpLocks/>
            <a:endCxn id="18" idx="1"/>
          </p:cNvCxnSpPr>
          <p:nvPr/>
        </p:nvCxnSpPr>
        <p:spPr>
          <a:xfrm flipV="1">
            <a:off x="2626361" y="1743463"/>
            <a:ext cx="1539244" cy="10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6BFC140-E2F4-42DF-A5F1-07A24CFA9A22}"/>
              </a:ext>
            </a:extLst>
          </p:cNvPr>
          <p:cNvCxnSpPr>
            <a:cxnSpLocks/>
          </p:cNvCxnSpPr>
          <p:nvPr/>
        </p:nvCxnSpPr>
        <p:spPr>
          <a:xfrm flipV="1">
            <a:off x="5496563" y="1743463"/>
            <a:ext cx="1539244" cy="10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A186F3F-29D1-4D44-98AA-1FA334459E09}"/>
              </a:ext>
            </a:extLst>
          </p:cNvPr>
          <p:cNvCxnSpPr>
            <a:cxnSpLocks/>
          </p:cNvCxnSpPr>
          <p:nvPr/>
        </p:nvCxnSpPr>
        <p:spPr>
          <a:xfrm flipV="1">
            <a:off x="8366761" y="1743463"/>
            <a:ext cx="1539244" cy="10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5034EBB-E3D0-4764-A83C-B59DE3B2F52A}"/>
              </a:ext>
            </a:extLst>
          </p:cNvPr>
          <p:cNvCxnSpPr>
            <a:cxnSpLocks/>
          </p:cNvCxnSpPr>
          <p:nvPr/>
        </p:nvCxnSpPr>
        <p:spPr>
          <a:xfrm flipV="1">
            <a:off x="9136383" y="2921958"/>
            <a:ext cx="769622" cy="5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3F8CA6EB-A7D6-4AAE-9605-EE314F94D7EA}"/>
              </a:ext>
            </a:extLst>
          </p:cNvPr>
          <p:cNvCxnSpPr>
            <a:stCxn id="16" idx="2"/>
          </p:cNvCxnSpPr>
          <p:nvPr/>
        </p:nvCxnSpPr>
        <p:spPr>
          <a:xfrm>
            <a:off x="7701282" y="1966987"/>
            <a:ext cx="0" cy="751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864DAF5D-1DCC-4D9B-BEC4-1396938030C2}"/>
              </a:ext>
            </a:extLst>
          </p:cNvPr>
          <p:cNvCxnSpPr/>
          <p:nvPr/>
        </p:nvCxnSpPr>
        <p:spPr>
          <a:xfrm flipV="1">
            <a:off x="9136383" y="1743463"/>
            <a:ext cx="0" cy="1188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9BC1CB3A-4779-4DD6-9E3A-3B13849D175B}"/>
              </a:ext>
            </a:extLst>
          </p:cNvPr>
          <p:cNvCxnSpPr>
            <a:stCxn id="14" idx="0"/>
            <a:endCxn id="18" idx="2"/>
          </p:cNvCxnSpPr>
          <p:nvPr/>
        </p:nvCxnSpPr>
        <p:spPr>
          <a:xfrm flipV="1">
            <a:off x="1960882" y="1956823"/>
            <a:ext cx="2870202" cy="1876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A6C811A6-94C7-4812-9D9F-CB69AEDE9551}"/>
              </a:ext>
            </a:extLst>
          </p:cNvPr>
          <p:cNvCxnSpPr>
            <a:stCxn id="14" idx="2"/>
            <a:endCxn id="15" idx="0"/>
          </p:cNvCxnSpPr>
          <p:nvPr/>
        </p:nvCxnSpPr>
        <p:spPr>
          <a:xfrm>
            <a:off x="1960882" y="4260091"/>
            <a:ext cx="0" cy="1406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D30BFFF-9160-4CB9-9405-32060A9C28EB}"/>
              </a:ext>
            </a:extLst>
          </p:cNvPr>
          <p:cNvCxnSpPr>
            <a:stCxn id="18" idx="2"/>
            <a:endCxn id="22" idx="0"/>
          </p:cNvCxnSpPr>
          <p:nvPr/>
        </p:nvCxnSpPr>
        <p:spPr>
          <a:xfrm>
            <a:off x="4831084" y="1956823"/>
            <a:ext cx="0" cy="1876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082A2838-28FB-449D-839B-6EA20933124A}"/>
              </a:ext>
            </a:extLst>
          </p:cNvPr>
          <p:cNvCxnSpPr>
            <a:cxnSpLocks/>
            <a:stCxn id="22" idx="2"/>
          </p:cNvCxnSpPr>
          <p:nvPr/>
        </p:nvCxnSpPr>
        <p:spPr>
          <a:xfrm>
            <a:off x="4831084" y="4260091"/>
            <a:ext cx="0" cy="14062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2FF1827C-6035-4D2B-8C9C-F6A558F0CA6E}"/>
              </a:ext>
            </a:extLst>
          </p:cNvPr>
          <p:cNvCxnSpPr>
            <a:stCxn id="22" idx="3"/>
            <a:endCxn id="23" idx="1"/>
          </p:cNvCxnSpPr>
          <p:nvPr/>
        </p:nvCxnSpPr>
        <p:spPr>
          <a:xfrm>
            <a:off x="5496563" y="4046731"/>
            <a:ext cx="1539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A1D97665-CB73-4940-A2F1-68191FE5579A}"/>
              </a:ext>
            </a:extLst>
          </p:cNvPr>
          <p:cNvCxnSpPr>
            <a:cxnSpLocks/>
            <a:endCxn id="26" idx="1"/>
          </p:cNvCxnSpPr>
          <p:nvPr/>
        </p:nvCxnSpPr>
        <p:spPr>
          <a:xfrm flipV="1">
            <a:off x="5496563" y="5303381"/>
            <a:ext cx="1419859" cy="576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DC53398-4E66-41FD-807A-3F66FEDC9E1F}"/>
              </a:ext>
            </a:extLst>
          </p:cNvPr>
          <p:cNvCxnSpPr>
            <a:cxnSpLocks/>
            <a:endCxn id="25" idx="1"/>
          </p:cNvCxnSpPr>
          <p:nvPr/>
        </p:nvCxnSpPr>
        <p:spPr>
          <a:xfrm>
            <a:off x="5496564" y="5887186"/>
            <a:ext cx="1539239" cy="462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49749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bg1"/>
        </a:solid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TotalTime>
  <Words>403</Words>
  <Application>Microsoft Office PowerPoint</Application>
  <PresentationFormat>와이드스크린</PresentationFormat>
  <Paragraphs>180</Paragraphs>
  <Slides>21</Slides>
  <Notes>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21</vt:i4>
      </vt:variant>
    </vt:vector>
  </HeadingPairs>
  <TitlesOfParts>
    <vt:vector size="35" baseType="lpstr">
      <vt:lpstr>Gotham</vt:lpstr>
      <vt:lpstr>휴먼매직체</vt:lpstr>
      <vt:lpstr>맑은 고딕</vt:lpstr>
      <vt:lpstr>나눔스퀘어 ExtraBold</vt:lpstr>
      <vt:lpstr>나눔스퀘어라운드 Regular</vt:lpstr>
      <vt:lpstr>휴먼엑스포</vt:lpstr>
      <vt:lpstr>Arial</vt:lpstr>
      <vt:lpstr>나눔스퀘어 Light</vt:lpstr>
      <vt:lpstr>휴먼둥근헤드라인</vt:lpstr>
      <vt:lpstr>나눔스퀘어라운드 ExtraBold</vt:lpstr>
      <vt:lpstr>나눔스퀘어라운드 Light</vt:lpstr>
      <vt:lpstr>Wide Latin</vt:lpstr>
      <vt:lpstr>휴먼모음T</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Lee Sang Yun</dc:creator>
  <cp:lastModifiedBy>Lee Sang Yun</cp:lastModifiedBy>
  <cp:revision>55</cp:revision>
  <dcterms:created xsi:type="dcterms:W3CDTF">2019-09-25T16:00:45Z</dcterms:created>
  <dcterms:modified xsi:type="dcterms:W3CDTF">2019-11-26T07:29:03Z</dcterms:modified>
</cp:coreProperties>
</file>